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12"/>
    <p:restoredTop sz="94280"/>
  </p:normalViewPr>
  <p:slideViewPr>
    <p:cSldViewPr snapToObjects="1">
      <p:cViewPr>
        <p:scale>
          <a:sx n="90" d="100"/>
          <a:sy n="90" d="100"/>
        </p:scale>
        <p:origin x="-1306" y="10"/>
      </p:cViewPr>
      <p:guideLst>
        <p:guide orient="horz" pos="2158"/>
        <p:guide pos="2878"/>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제목 슬라이드" type="title" preserve="1">
  <p:cSld name="제목 슬라이드">
    <p:bg>
      <p:bgRef idx="1002">
        <a:schemeClr val="bg2"/>
      </p:bgRef>
    </p:bg>
    <p:spTree>
      <p:nvGrpSpPr>
        <p:cNvPr id="1" name=""/>
        <p:cNvGrpSpPr/>
        <p:nvPr/>
      </p:nvGrpSpPr>
      <p:grpSpPr>
        <a:xfrm>
          <a:off x="0" y="0"/>
          <a:ext cx="0" cy="0"/>
          <a:chOff x="0" y="0"/>
          <a:chExt cx="0" cy="0"/>
        </a:xfrm>
      </p:grpSpPr>
      <p:sp>
        <p:nvSpPr>
          <p:cNvPr id="29" name="직각 삼각형 28"/>
          <p:cNvSpPr/>
          <p:nvPr/>
        </p:nvSpPr>
        <p:spPr>
          <a:xfrm flipV="1">
            <a:off x="0" y="0"/>
            <a:ext cx="4648200" cy="3582988"/>
          </a:xfrm>
          <a:prstGeom prst="rtTriangle">
            <a:avLst/>
          </a:prstGeom>
          <a:gradFill>
            <a:gsLst>
              <a:gs pos="56000">
                <a:schemeClr val="accent1">
                  <a:lumMod val="60000"/>
                  <a:lumOff val="40000"/>
                  <a:alpha val="0"/>
                </a:schemeClr>
              </a:gs>
              <a:gs pos="77000">
                <a:schemeClr val="accent1">
                  <a:lumMod val="60000"/>
                  <a:lumOff val="40000"/>
                  <a:alpha val="62000"/>
                </a:schemeClr>
              </a:gs>
              <a:gs pos="100000">
                <a:schemeClr val="accent1"/>
              </a:gs>
            </a:gsLst>
            <a:lin ang="7800000" scaled="0"/>
          </a:gradFill>
          <a:ln w="9525">
            <a:noFill/>
            <a:round/>
          </a:ln>
        </p:spPr>
        <p:txBody>
          <a:bodyPr anchor="ctr"/>
          <a:lstStyle/>
          <a:p>
            <a:pPr algn="ctr"/>
            <a:endParaRPr lang="ko-KR" altLang="en-US"/>
          </a:p>
        </p:txBody>
      </p:sp>
      <p:grpSp>
        <p:nvGrpSpPr>
          <p:cNvPr id="4" name="그룹 40"/>
          <p:cNvGrpSpPr/>
          <p:nvPr/>
        </p:nvGrpSpPr>
        <p:grpSpPr>
          <a:xfrm rot="20467452" flipV="1">
            <a:off x="1039912" y="-342319"/>
            <a:ext cx="5867400" cy="5519823"/>
            <a:chOff x="1214414" y="0"/>
            <a:chExt cx="7289840" cy="6858000"/>
          </a:xfrm>
        </p:grpSpPr>
        <p:sp>
          <p:nvSpPr>
            <p:cNvPr id="31" name="타원 30"/>
            <p:cNvSpPr/>
            <p:nvPr/>
          </p:nvSpPr>
          <p:spPr>
            <a:xfrm>
              <a:off x="1820834" y="5035552"/>
              <a:ext cx="1438308" cy="1438308"/>
            </a:xfrm>
            <a:prstGeom prst="ellipse">
              <a:avLst/>
            </a:prstGeom>
            <a:solidFill>
              <a:schemeClr val="accent1">
                <a:lumMod val="60000"/>
                <a:lumOff val="40000"/>
                <a:alpha val="6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2" name="타원 31"/>
            <p:cNvSpPr/>
            <p:nvPr/>
          </p:nvSpPr>
          <p:spPr>
            <a:xfrm>
              <a:off x="3500430" y="5214950"/>
              <a:ext cx="860420" cy="860420"/>
            </a:xfrm>
            <a:prstGeom prst="ellipse">
              <a:avLst/>
            </a:prstGeom>
            <a:solidFill>
              <a:schemeClr val="accent1">
                <a:lumMod val="60000"/>
                <a:lumOff val="4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5" name="타원 34"/>
            <p:cNvSpPr/>
            <p:nvPr/>
          </p:nvSpPr>
          <p:spPr>
            <a:xfrm>
              <a:off x="3205150" y="4133852"/>
              <a:ext cx="593724" cy="593724"/>
            </a:xfrm>
            <a:prstGeom prst="ellipse">
              <a:avLst/>
            </a:prstGeom>
            <a:solidFill>
              <a:schemeClr val="accent1">
                <a:lumMod val="60000"/>
                <a:lumOff val="4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6" name="타원 35"/>
            <p:cNvSpPr/>
            <p:nvPr/>
          </p:nvSpPr>
          <p:spPr>
            <a:xfrm>
              <a:off x="2143108" y="4572008"/>
              <a:ext cx="377828" cy="377828"/>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7" name="타원 36"/>
            <p:cNvSpPr/>
            <p:nvPr/>
          </p:nvSpPr>
          <p:spPr>
            <a:xfrm>
              <a:off x="4286248" y="3857628"/>
              <a:ext cx="381000" cy="381000"/>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8" name="타원 37"/>
            <p:cNvSpPr/>
            <p:nvPr/>
          </p:nvSpPr>
          <p:spPr>
            <a:xfrm>
              <a:off x="5578508" y="3105148"/>
              <a:ext cx="565128" cy="565128"/>
            </a:xfrm>
            <a:prstGeom prst="ellipse">
              <a:avLst/>
            </a:prstGeom>
            <a:solidFill>
              <a:schemeClr val="accent4">
                <a:lumMod val="60000"/>
                <a:lumOff val="40000"/>
                <a:alpha val="1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9" name="타원 38"/>
            <p:cNvSpPr/>
            <p:nvPr/>
          </p:nvSpPr>
          <p:spPr>
            <a:xfrm>
              <a:off x="2643174" y="4500570"/>
              <a:ext cx="514352" cy="514352"/>
            </a:xfrm>
            <a:prstGeom prst="ellipse">
              <a:avLst/>
            </a:prstGeom>
            <a:solidFill>
              <a:schemeClr val="accent2">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0" name="타원 39"/>
            <p:cNvSpPr/>
            <p:nvPr/>
          </p:nvSpPr>
          <p:spPr>
            <a:xfrm>
              <a:off x="3500430" y="3786190"/>
              <a:ext cx="250828" cy="250828"/>
            </a:xfrm>
            <a:prstGeom prst="ellipse">
              <a:avLst/>
            </a:prstGeom>
            <a:solidFill>
              <a:schemeClr val="accent2">
                <a:lumMod val="20000"/>
                <a:lumOff val="8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2" name="타원 41"/>
            <p:cNvSpPr/>
            <p:nvPr/>
          </p:nvSpPr>
          <p:spPr>
            <a:xfrm>
              <a:off x="6286512" y="2786058"/>
              <a:ext cx="1193816" cy="1193816"/>
            </a:xfrm>
            <a:prstGeom prst="ellipse">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3" name="타원 42"/>
            <p:cNvSpPr/>
            <p:nvPr/>
          </p:nvSpPr>
          <p:spPr>
            <a:xfrm>
              <a:off x="5643570" y="2143116"/>
              <a:ext cx="860420" cy="860420"/>
            </a:xfrm>
            <a:prstGeom prst="ellipse">
              <a:avLst/>
            </a:prstGeom>
            <a:solidFill>
              <a:schemeClr val="accent1">
                <a:lumMod val="60000"/>
                <a:lumOff val="40000"/>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4" name="타원 43"/>
            <p:cNvSpPr/>
            <p:nvPr/>
          </p:nvSpPr>
          <p:spPr>
            <a:xfrm>
              <a:off x="5072066" y="2928934"/>
              <a:ext cx="250828" cy="250828"/>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5" name="타원 44"/>
            <p:cNvSpPr/>
            <p:nvPr/>
          </p:nvSpPr>
          <p:spPr>
            <a:xfrm>
              <a:off x="6072198" y="3643314"/>
              <a:ext cx="250828" cy="250828"/>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6" name="타원 45"/>
            <p:cNvSpPr/>
            <p:nvPr/>
          </p:nvSpPr>
          <p:spPr>
            <a:xfrm>
              <a:off x="5357818" y="3643314"/>
              <a:ext cx="381000" cy="381000"/>
            </a:xfrm>
            <a:prstGeom prst="ellipse">
              <a:avLst/>
            </a:prstGeom>
            <a:solidFill>
              <a:schemeClr val="accent1">
                <a:lumMod val="60000"/>
                <a:lumOff val="4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7" name="타원 46"/>
            <p:cNvSpPr/>
            <p:nvPr/>
          </p:nvSpPr>
          <p:spPr>
            <a:xfrm>
              <a:off x="5000628" y="3643314"/>
              <a:ext cx="250828" cy="250828"/>
            </a:xfrm>
            <a:prstGeom prst="ellipse">
              <a:avLst/>
            </a:prstGeom>
            <a:solidFill>
              <a:schemeClr val="bg2">
                <a:lumMod val="40000"/>
                <a:lumOff val="6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8" name="타원 47"/>
            <p:cNvSpPr/>
            <p:nvPr/>
          </p:nvSpPr>
          <p:spPr>
            <a:xfrm>
              <a:off x="3857620" y="4286256"/>
              <a:ext cx="676284" cy="676284"/>
            </a:xfrm>
            <a:prstGeom prst="ellipse">
              <a:avLst/>
            </a:prstGeom>
            <a:solidFill>
              <a:schemeClr val="accent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9" name="타원 48"/>
            <p:cNvSpPr/>
            <p:nvPr/>
          </p:nvSpPr>
          <p:spPr>
            <a:xfrm>
              <a:off x="3214678" y="4857760"/>
              <a:ext cx="250828" cy="250828"/>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0" name="타원 49"/>
            <p:cNvSpPr/>
            <p:nvPr/>
          </p:nvSpPr>
          <p:spPr>
            <a:xfrm>
              <a:off x="3143240" y="6215082"/>
              <a:ext cx="250828" cy="250828"/>
            </a:xfrm>
            <a:prstGeom prst="ellipse">
              <a:avLst/>
            </a:prstGeom>
            <a:solidFill>
              <a:schemeClr val="accent2">
                <a:lumMod val="20000"/>
                <a:lumOff val="80000"/>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1" name="타원 50"/>
            <p:cNvSpPr/>
            <p:nvPr/>
          </p:nvSpPr>
          <p:spPr>
            <a:xfrm>
              <a:off x="6786578" y="1928802"/>
              <a:ext cx="676284" cy="676284"/>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2" name="타원 51"/>
            <p:cNvSpPr/>
            <p:nvPr/>
          </p:nvSpPr>
          <p:spPr>
            <a:xfrm>
              <a:off x="7572396" y="2000240"/>
              <a:ext cx="250828" cy="250828"/>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3" name="타원 52"/>
            <p:cNvSpPr/>
            <p:nvPr/>
          </p:nvSpPr>
          <p:spPr>
            <a:xfrm>
              <a:off x="6935986" y="1216041"/>
              <a:ext cx="428596" cy="428597"/>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4" name="타원 53"/>
            <p:cNvSpPr/>
            <p:nvPr/>
          </p:nvSpPr>
          <p:spPr>
            <a:xfrm>
              <a:off x="7643834" y="1000108"/>
              <a:ext cx="860420" cy="860420"/>
            </a:xfrm>
            <a:prstGeom prst="ellipse">
              <a:avLst/>
            </a:prstGeom>
            <a:solidFill>
              <a:schemeClr val="accent1">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5" name="타원 54"/>
            <p:cNvSpPr/>
            <p:nvPr/>
          </p:nvSpPr>
          <p:spPr>
            <a:xfrm>
              <a:off x="7715272" y="714356"/>
              <a:ext cx="250828" cy="250828"/>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6" name="타원 55"/>
            <p:cNvSpPr/>
            <p:nvPr/>
          </p:nvSpPr>
          <p:spPr>
            <a:xfrm>
              <a:off x="7286644" y="0"/>
              <a:ext cx="669860" cy="669860"/>
            </a:xfrm>
            <a:prstGeom prst="ellipse">
              <a:avLst/>
            </a:prstGeom>
            <a:solidFill>
              <a:schemeClr val="accent4">
                <a:lumMod val="60000"/>
                <a:lumOff val="40000"/>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7" name="타원 56"/>
            <p:cNvSpPr/>
            <p:nvPr/>
          </p:nvSpPr>
          <p:spPr>
            <a:xfrm>
              <a:off x="1214414" y="5072074"/>
              <a:ext cx="565128" cy="565128"/>
            </a:xfrm>
            <a:prstGeom prst="ellipse">
              <a:avLst/>
            </a:prstGeom>
            <a:solidFill>
              <a:schemeClr val="accent4">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8" name="타원 57"/>
            <p:cNvSpPr/>
            <p:nvPr/>
          </p:nvSpPr>
          <p:spPr>
            <a:xfrm>
              <a:off x="1285852" y="6000768"/>
              <a:ext cx="250828" cy="250828"/>
            </a:xfrm>
            <a:prstGeom prst="ellipse">
              <a:avLst/>
            </a:prstGeom>
            <a:solidFill>
              <a:schemeClr val="accent2">
                <a:lumMod val="20000"/>
                <a:lumOff val="80000"/>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9" name="타원 58"/>
            <p:cNvSpPr/>
            <p:nvPr/>
          </p:nvSpPr>
          <p:spPr>
            <a:xfrm>
              <a:off x="1428728" y="6264276"/>
              <a:ext cx="593724" cy="593724"/>
            </a:xfrm>
            <a:prstGeom prst="ellipse">
              <a:avLst/>
            </a:prstGeom>
            <a:solidFill>
              <a:schemeClr val="accent1">
                <a:lumMod val="20000"/>
                <a:lumOff val="8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0" name="타원 59"/>
            <p:cNvSpPr/>
            <p:nvPr/>
          </p:nvSpPr>
          <p:spPr>
            <a:xfrm>
              <a:off x="8047062" y="47600"/>
              <a:ext cx="250828" cy="250828"/>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
        <p:nvSpPr>
          <p:cNvPr id="2" name="제목 1"/>
          <p:cNvSpPr>
            <a:spLocks noGrp="1"/>
          </p:cNvSpPr>
          <p:nvPr>
            <p:ph type="ctrTitle"/>
          </p:nvPr>
        </p:nvSpPr>
        <p:spPr>
          <a:xfrm>
            <a:off x="457200" y="3429000"/>
            <a:ext cx="7143800" cy="1074551"/>
          </a:xfrm>
        </p:spPr>
        <p:txBody>
          <a:bodyPr/>
          <a:lstStyle>
            <a:lvl1pPr>
              <a:defRPr sz="5400">
                <a:solidFill>
                  <a:schemeClr val="accent1">
                    <a:lumMod val="75000"/>
                  </a:schemeClr>
                </a:solidFill>
              </a:defRPr>
            </a:lvl1pPr>
          </a:lstStyle>
          <a:p>
            <a:pPr lvl="0"/>
            <a:r>
              <a:rPr lang="ko-KR" altLang="en-US"/>
              <a:t>마스터 제목 스타일 편집</a:t>
            </a:r>
          </a:p>
        </p:txBody>
      </p:sp>
      <p:sp>
        <p:nvSpPr>
          <p:cNvPr id="3" name="부제목 2"/>
          <p:cNvSpPr>
            <a:spLocks noGrp="1"/>
          </p:cNvSpPr>
          <p:nvPr>
            <p:ph type="subTitle" idx="1"/>
          </p:nvPr>
        </p:nvSpPr>
        <p:spPr>
          <a:xfrm>
            <a:off x="457200" y="4500569"/>
            <a:ext cx="6400800" cy="587697"/>
          </a:xfrm>
        </p:spPr>
        <p:txBody>
          <a:bodyPr/>
          <a:lstStyle>
            <a:lvl1pPr marL="0" indent="0" algn="l">
              <a:buNone/>
              <a:defRPr sz="28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ko-KR" altLang="en-US"/>
              <a:t>마스터 부제목 스타일 편집</a:t>
            </a:r>
          </a:p>
        </p:txBody>
      </p:sp>
      <p:sp>
        <p:nvSpPr>
          <p:cNvPr id="41" name="날짜 개체 틀 3"/>
          <p:cNvSpPr>
            <a:spLocks noGrp="1"/>
          </p:cNvSpPr>
          <p:nvPr>
            <p:ph type="dt" sz="half" idx="2"/>
          </p:nvPr>
        </p:nvSpPr>
        <p:spPr>
          <a:xfrm>
            <a:off x="457200" y="6356350"/>
            <a:ext cx="2133600" cy="365125"/>
          </a:xfrm>
          <a:prstGeom prst="rect">
            <a:avLst/>
          </a:prstGeom>
        </p:spPr>
        <p:txBody>
          <a:bodyPr vert="horz" lIns="91440" tIns="45720" rIns="91440" bIns="45720" anchor="ctr"/>
          <a:lstStyle>
            <a:lvl1pPr algn="l">
              <a:defRPr sz="1200">
                <a:solidFill>
                  <a:schemeClr val="tx2">
                    <a:lumMod val="50000"/>
                  </a:schemeClr>
                </a:solidFill>
              </a:defRPr>
            </a:lvl1pPr>
          </a:lstStyle>
          <a:p>
            <a:fld id="{C7C8F9AC-C743-4CF1-9CDC-5778D607EC85}" type="datetime1">
              <a:rPr lang="ko-KR" altLang="en-US">
                <a:solidFill>
                  <a:srgbClr val="24AA7E">
                    <a:lumMod val="50000"/>
                  </a:srgbClr>
                </a:solidFill>
                <a:latin typeface="Arial"/>
                <a:ea typeface="한컴 윤고딕 230"/>
                <a:cs typeface="+mn-cs"/>
              </a:rPr>
              <a:pPr/>
              <a:t>2016-05-18</a:t>
            </a:fld>
            <a:endParaRPr lang="en-US" altLang="en-US">
              <a:solidFill>
                <a:srgbClr val="24AA7E">
                  <a:lumMod val="50000"/>
                </a:srgbClr>
              </a:solidFill>
              <a:latin typeface="Arial"/>
              <a:ea typeface="한컴 윤고딕 230"/>
              <a:cs typeface="+mn-cs"/>
            </a:endParaRPr>
          </a:p>
        </p:txBody>
      </p:sp>
      <p:sp>
        <p:nvSpPr>
          <p:cNvPr id="61"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anchor="ctr"/>
          <a:lstStyle>
            <a:lvl1pPr algn="ctr">
              <a:defRPr sz="1200">
                <a:solidFill>
                  <a:schemeClr val="tx2">
                    <a:lumMod val="50000"/>
                  </a:schemeClr>
                </a:solidFill>
              </a:defRPr>
            </a:lvl1pPr>
          </a:lstStyle>
          <a:p>
            <a:endParaRPr lang="en-US" altLang="en-US">
              <a:solidFill>
                <a:srgbClr val="24AA7E">
                  <a:lumMod val="50000"/>
                </a:srgbClr>
              </a:solidFill>
              <a:latin typeface="Arial"/>
              <a:ea typeface="한컴 윤고딕 230"/>
              <a:cs typeface="+mn-cs"/>
            </a:endParaRPr>
          </a:p>
        </p:txBody>
      </p:sp>
      <p:sp>
        <p:nvSpPr>
          <p:cNvPr id="62"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anchor="ctr"/>
          <a:lstStyle>
            <a:lvl1pPr algn="r">
              <a:defRPr sz="1200">
                <a:solidFill>
                  <a:schemeClr val="tx2">
                    <a:lumMod val="50000"/>
                  </a:schemeClr>
                </a:solidFill>
              </a:defRPr>
            </a:lvl1pPr>
          </a:lstStyle>
          <a:p>
            <a:fld id="{DF28FB93-0A08-4E7D-8E63-9EFA29F1E093}" type="slidenum">
              <a:rPr lang="en-US" altLang="en-US">
                <a:solidFill>
                  <a:srgbClr val="24AA7E">
                    <a:lumMod val="50000"/>
                  </a:srgbClr>
                </a:solidFill>
                <a:latin typeface="Arial"/>
                <a:ea typeface="한컴 윤고딕 230"/>
                <a:cs typeface="+mn-cs"/>
              </a:rPr>
              <a:pPr/>
              <a:t>‹#›</a:t>
            </a:fld>
            <a:endParaRPr lang="en-US" altLang="en-US">
              <a:solidFill>
                <a:srgbClr val="24AA7E">
                  <a:lumMod val="50000"/>
                </a:srgbClr>
              </a:solidFill>
              <a:latin typeface="Arial"/>
              <a:ea typeface="한컴 윤고딕 230"/>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간지" type="objOnly" preserve="1">
  <p:cSld name="간지">
    <p:spTree>
      <p:nvGrpSpPr>
        <p:cNvPr id="1" name=""/>
        <p:cNvGrpSpPr/>
        <p:nvPr/>
      </p:nvGrpSpPr>
      <p:grpSpPr>
        <a:xfrm>
          <a:off x="0" y="0"/>
          <a:ext cx="0" cy="0"/>
          <a:chOff x="0" y="0"/>
          <a:chExt cx="0" cy="0"/>
        </a:xfrm>
      </p:grpSpPr>
      <p:sp>
        <p:nvSpPr>
          <p:cNvPr id="9" name="직각 삼각형 8"/>
          <p:cNvSpPr/>
          <p:nvPr/>
        </p:nvSpPr>
        <p:spPr>
          <a:xfrm>
            <a:off x="0" y="2743200"/>
            <a:ext cx="5338118" cy="4114800"/>
          </a:xfrm>
          <a:prstGeom prst="rtTriangle">
            <a:avLst/>
          </a:prstGeom>
          <a:gradFill>
            <a:gsLst>
              <a:gs pos="56000">
                <a:schemeClr val="accent1">
                  <a:lumMod val="60000"/>
                  <a:lumOff val="40000"/>
                  <a:alpha val="0"/>
                </a:schemeClr>
              </a:gs>
              <a:gs pos="77000">
                <a:schemeClr val="accent1">
                  <a:lumMod val="60000"/>
                  <a:lumOff val="40000"/>
                  <a:alpha val="62000"/>
                </a:schemeClr>
              </a:gs>
              <a:gs pos="100000">
                <a:schemeClr val="accent1"/>
              </a:gs>
            </a:gsLst>
            <a:lin ang="7800000" scaled="0"/>
          </a:gradFill>
          <a:ln w="9525">
            <a:noFill/>
            <a:round/>
          </a:ln>
        </p:spPr>
        <p:txBody>
          <a:bodyPr anchor="ctr"/>
          <a:lstStyle/>
          <a:p>
            <a:pPr algn="ctr"/>
            <a:endParaRPr lang="ko-KR" altLang="en-US"/>
          </a:p>
        </p:txBody>
      </p:sp>
      <p:grpSp>
        <p:nvGrpSpPr>
          <p:cNvPr id="3" name="그룹 40"/>
          <p:cNvGrpSpPr/>
          <p:nvPr/>
        </p:nvGrpSpPr>
        <p:grpSpPr>
          <a:xfrm>
            <a:off x="1214414" y="32658"/>
            <a:ext cx="7127844" cy="6705600"/>
            <a:chOff x="1214414" y="0"/>
            <a:chExt cx="7289840" cy="6858000"/>
          </a:xfrm>
        </p:grpSpPr>
        <p:sp>
          <p:nvSpPr>
            <p:cNvPr id="41" name="타원 40"/>
            <p:cNvSpPr/>
            <p:nvPr/>
          </p:nvSpPr>
          <p:spPr>
            <a:xfrm>
              <a:off x="1820834" y="5035552"/>
              <a:ext cx="1438308" cy="1438308"/>
            </a:xfrm>
            <a:prstGeom prst="ellipse">
              <a:avLst/>
            </a:prstGeom>
            <a:solidFill>
              <a:schemeClr val="accent1">
                <a:lumMod val="60000"/>
                <a:lumOff val="40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2" name="타원 41"/>
            <p:cNvSpPr/>
            <p:nvPr/>
          </p:nvSpPr>
          <p:spPr>
            <a:xfrm>
              <a:off x="3500430" y="5214950"/>
              <a:ext cx="860420" cy="860420"/>
            </a:xfrm>
            <a:prstGeom prst="ellipse">
              <a:avLst/>
            </a:prstGeom>
            <a:solidFill>
              <a:schemeClr val="accent1">
                <a:lumMod val="60000"/>
                <a:lumOff val="4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3" name="타원 42"/>
            <p:cNvSpPr/>
            <p:nvPr/>
          </p:nvSpPr>
          <p:spPr>
            <a:xfrm>
              <a:off x="3205150" y="4133852"/>
              <a:ext cx="593724" cy="593724"/>
            </a:xfrm>
            <a:prstGeom prst="ellipse">
              <a:avLst/>
            </a:prstGeom>
            <a:solidFill>
              <a:schemeClr val="accent1">
                <a:lumMod val="60000"/>
                <a:lumOff val="40000"/>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4" name="타원 43"/>
            <p:cNvSpPr/>
            <p:nvPr/>
          </p:nvSpPr>
          <p:spPr>
            <a:xfrm>
              <a:off x="2143108" y="4572008"/>
              <a:ext cx="377828" cy="377828"/>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5" name="타원 44"/>
            <p:cNvSpPr/>
            <p:nvPr/>
          </p:nvSpPr>
          <p:spPr>
            <a:xfrm>
              <a:off x="4286248" y="3857628"/>
              <a:ext cx="381000" cy="381000"/>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6" name="타원 45"/>
            <p:cNvSpPr/>
            <p:nvPr/>
          </p:nvSpPr>
          <p:spPr>
            <a:xfrm>
              <a:off x="5578508" y="3105148"/>
              <a:ext cx="565128" cy="565128"/>
            </a:xfrm>
            <a:prstGeom prst="ellipse">
              <a:avLst/>
            </a:prstGeom>
            <a:solidFill>
              <a:schemeClr val="accent4">
                <a:lumMod val="60000"/>
                <a:lumOff val="40000"/>
                <a:alpha val="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7" name="타원 46"/>
            <p:cNvSpPr/>
            <p:nvPr/>
          </p:nvSpPr>
          <p:spPr>
            <a:xfrm>
              <a:off x="2643174" y="4500570"/>
              <a:ext cx="514352" cy="514352"/>
            </a:xfrm>
            <a:prstGeom prst="ellipse">
              <a:avLst/>
            </a:prstGeom>
            <a:solidFill>
              <a:schemeClr val="accent2">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8" name="타원 47"/>
            <p:cNvSpPr/>
            <p:nvPr/>
          </p:nvSpPr>
          <p:spPr>
            <a:xfrm>
              <a:off x="3500430" y="3786190"/>
              <a:ext cx="250828" cy="250828"/>
            </a:xfrm>
            <a:prstGeom prst="ellipse">
              <a:avLst/>
            </a:prstGeom>
            <a:solidFill>
              <a:schemeClr val="accent2">
                <a:lumMod val="20000"/>
                <a:lumOff val="8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9" name="타원 48"/>
            <p:cNvSpPr/>
            <p:nvPr/>
          </p:nvSpPr>
          <p:spPr>
            <a:xfrm>
              <a:off x="6286512" y="2786058"/>
              <a:ext cx="1193816" cy="1193816"/>
            </a:xfrm>
            <a:prstGeom prst="ellipse">
              <a:avLst/>
            </a:prstGeom>
            <a:solidFill>
              <a:schemeClr val="tx2">
                <a:lumMod val="75000"/>
                <a:lumOff val="25000"/>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0" name="타원 49"/>
            <p:cNvSpPr/>
            <p:nvPr/>
          </p:nvSpPr>
          <p:spPr>
            <a:xfrm>
              <a:off x="5643570" y="2143116"/>
              <a:ext cx="860420" cy="860420"/>
            </a:xfrm>
            <a:prstGeom prst="ellipse">
              <a:avLst/>
            </a:prstGeom>
            <a:solidFill>
              <a:schemeClr val="accent1">
                <a:lumMod val="60000"/>
                <a:lumOff val="40000"/>
                <a:alpha val="1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1" name="타원 50"/>
            <p:cNvSpPr/>
            <p:nvPr/>
          </p:nvSpPr>
          <p:spPr>
            <a:xfrm>
              <a:off x="5072066" y="2928934"/>
              <a:ext cx="250828" cy="250828"/>
            </a:xfrm>
            <a:prstGeom prst="ellipse">
              <a:avLst/>
            </a:prstGeom>
            <a:solidFill>
              <a:schemeClr val="accent2">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2" name="타원 51"/>
            <p:cNvSpPr/>
            <p:nvPr/>
          </p:nvSpPr>
          <p:spPr>
            <a:xfrm>
              <a:off x="6072198" y="3643314"/>
              <a:ext cx="250828" cy="250828"/>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3" name="타원 52"/>
            <p:cNvSpPr/>
            <p:nvPr/>
          </p:nvSpPr>
          <p:spPr>
            <a:xfrm>
              <a:off x="5357818" y="3643314"/>
              <a:ext cx="381000" cy="381000"/>
            </a:xfrm>
            <a:prstGeom prst="ellipse">
              <a:avLst/>
            </a:prstGeom>
            <a:solidFill>
              <a:schemeClr val="accent1">
                <a:lumMod val="60000"/>
                <a:lumOff val="4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4" name="타원 53"/>
            <p:cNvSpPr/>
            <p:nvPr/>
          </p:nvSpPr>
          <p:spPr>
            <a:xfrm>
              <a:off x="5000628" y="3643314"/>
              <a:ext cx="250828" cy="250828"/>
            </a:xfrm>
            <a:prstGeom prst="ellipse">
              <a:avLst/>
            </a:prstGeom>
            <a:solidFill>
              <a:schemeClr val="bg2">
                <a:lumMod val="40000"/>
                <a:lumOff val="6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5" name="타원 54"/>
            <p:cNvSpPr/>
            <p:nvPr/>
          </p:nvSpPr>
          <p:spPr>
            <a:xfrm>
              <a:off x="3857620" y="4286256"/>
              <a:ext cx="676284" cy="676284"/>
            </a:xfrm>
            <a:prstGeom prst="ellipse">
              <a:avLst/>
            </a:prstGeom>
            <a:solidFill>
              <a:schemeClr val="accent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6" name="타원 55"/>
            <p:cNvSpPr/>
            <p:nvPr/>
          </p:nvSpPr>
          <p:spPr>
            <a:xfrm>
              <a:off x="3214678" y="4857760"/>
              <a:ext cx="250828" cy="250828"/>
            </a:xfrm>
            <a:prstGeom prst="ellipse">
              <a:avLst/>
            </a:prstGeom>
            <a:solidFill>
              <a:schemeClr val="bg2">
                <a:lumMod val="40000"/>
                <a:lumOff val="6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7" name="타원 56"/>
            <p:cNvSpPr/>
            <p:nvPr/>
          </p:nvSpPr>
          <p:spPr>
            <a:xfrm>
              <a:off x="3143240" y="6215082"/>
              <a:ext cx="250828" cy="250828"/>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8" name="타원 57"/>
            <p:cNvSpPr/>
            <p:nvPr/>
          </p:nvSpPr>
          <p:spPr>
            <a:xfrm>
              <a:off x="6786578" y="1928802"/>
              <a:ext cx="676284" cy="676284"/>
            </a:xfrm>
            <a:prstGeom prst="ellipse">
              <a:avLst/>
            </a:prstGeom>
            <a:solidFill>
              <a:schemeClr val="accent2">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9" name="타원 58"/>
            <p:cNvSpPr/>
            <p:nvPr/>
          </p:nvSpPr>
          <p:spPr>
            <a:xfrm>
              <a:off x="7572396" y="2000240"/>
              <a:ext cx="250828" cy="250828"/>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0" name="타원 59"/>
            <p:cNvSpPr/>
            <p:nvPr/>
          </p:nvSpPr>
          <p:spPr>
            <a:xfrm>
              <a:off x="7286644" y="857232"/>
              <a:ext cx="428596" cy="428596"/>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1" name="타원 60"/>
            <p:cNvSpPr/>
            <p:nvPr/>
          </p:nvSpPr>
          <p:spPr>
            <a:xfrm>
              <a:off x="7643834" y="1000108"/>
              <a:ext cx="860420" cy="860420"/>
            </a:xfrm>
            <a:prstGeom prst="ellipse">
              <a:avLst/>
            </a:prstGeom>
            <a:solidFill>
              <a:schemeClr val="accent1">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2" name="타원 61"/>
            <p:cNvSpPr/>
            <p:nvPr/>
          </p:nvSpPr>
          <p:spPr>
            <a:xfrm>
              <a:off x="7715272" y="714356"/>
              <a:ext cx="250828" cy="250828"/>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3" name="타원 62"/>
            <p:cNvSpPr/>
            <p:nvPr/>
          </p:nvSpPr>
          <p:spPr>
            <a:xfrm>
              <a:off x="7286644" y="0"/>
              <a:ext cx="669860" cy="669860"/>
            </a:xfrm>
            <a:prstGeom prst="ellipse">
              <a:avLst/>
            </a:prstGeom>
            <a:solidFill>
              <a:schemeClr val="accent4">
                <a:lumMod val="60000"/>
                <a:lumOff val="40000"/>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4" name="타원 63"/>
            <p:cNvSpPr/>
            <p:nvPr/>
          </p:nvSpPr>
          <p:spPr>
            <a:xfrm>
              <a:off x="1214414" y="5072074"/>
              <a:ext cx="565128" cy="565128"/>
            </a:xfrm>
            <a:prstGeom prst="ellipse">
              <a:avLst/>
            </a:prstGeom>
            <a:solidFill>
              <a:schemeClr val="accent4">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5" name="타원 64"/>
            <p:cNvSpPr/>
            <p:nvPr/>
          </p:nvSpPr>
          <p:spPr>
            <a:xfrm>
              <a:off x="1285852" y="6000768"/>
              <a:ext cx="250828" cy="250828"/>
            </a:xfrm>
            <a:prstGeom prst="ellipse">
              <a:avLst/>
            </a:prstGeom>
            <a:solidFill>
              <a:schemeClr val="accent2">
                <a:lumMod val="20000"/>
                <a:lumOff val="80000"/>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6" name="타원 65"/>
            <p:cNvSpPr/>
            <p:nvPr/>
          </p:nvSpPr>
          <p:spPr>
            <a:xfrm>
              <a:off x="1428728" y="6264276"/>
              <a:ext cx="593724" cy="59372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7" name="타원 66"/>
            <p:cNvSpPr/>
            <p:nvPr/>
          </p:nvSpPr>
          <p:spPr>
            <a:xfrm>
              <a:off x="8047062" y="47600"/>
              <a:ext cx="250828" cy="250828"/>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
        <p:nvSpPr>
          <p:cNvPr id="2" name="제목 1"/>
          <p:cNvSpPr>
            <a:spLocks noGrp="1"/>
          </p:cNvSpPr>
          <p:nvPr>
            <p:ph type="ctrTitle"/>
          </p:nvPr>
        </p:nvSpPr>
        <p:spPr>
          <a:xfrm>
            <a:off x="311499" y="2285992"/>
            <a:ext cx="8521002" cy="1470025"/>
          </a:xfrm>
        </p:spPr>
        <p:txBody>
          <a:bodyPr/>
          <a:lstStyle>
            <a:lvl1pPr algn="ctr">
              <a:defRPr sz="5400">
                <a:solidFill>
                  <a:schemeClr val="accent1">
                    <a:lumMod val="75000"/>
                  </a:schemeClr>
                </a:solidFill>
              </a:defRPr>
            </a:lvl1pPr>
          </a:lstStyle>
          <a:p>
            <a:pPr lvl="0"/>
            <a:r>
              <a:rPr lang="ko-KR" altLang="en-US"/>
              <a:t>마스터 제목 스타일 편집</a:t>
            </a:r>
          </a:p>
        </p:txBody>
      </p:sp>
      <p:sp>
        <p:nvSpPr>
          <p:cNvPr id="68" name="날짜 개체 틀 3"/>
          <p:cNvSpPr>
            <a:spLocks noGrp="1"/>
          </p:cNvSpPr>
          <p:nvPr>
            <p:ph type="dt" sz="half" idx="2"/>
          </p:nvPr>
        </p:nvSpPr>
        <p:spPr>
          <a:xfrm>
            <a:off x="457200" y="6356350"/>
            <a:ext cx="2133600" cy="365125"/>
          </a:xfrm>
          <a:prstGeom prst="rect">
            <a:avLst/>
          </a:prstGeom>
        </p:spPr>
        <p:txBody>
          <a:bodyPr vert="horz" lIns="91440" tIns="45720" rIns="91440" bIns="45720" anchor="ctr"/>
          <a:lstStyle>
            <a:lvl1pPr algn="l">
              <a:defRPr sz="1200">
                <a:solidFill>
                  <a:schemeClr val="bg1"/>
                </a:solidFill>
              </a:defRPr>
            </a:lvl1pPr>
          </a:lstStyle>
          <a:p>
            <a:fld id="{92ABC9BA-42AA-4685-93DD-7FD76BFF3AE1}" type="datetime1">
              <a:rPr lang="ko-KR" altLang="en-US">
                <a:solidFill>
                  <a:srgbClr val="FFFFFF"/>
                </a:solidFill>
                <a:latin typeface="Arial"/>
                <a:ea typeface="한컴 윤고딕 230"/>
                <a:cs typeface="+mn-cs"/>
              </a:rPr>
              <a:pPr/>
              <a:t>2016-05-18</a:t>
            </a:fld>
            <a:endParaRPr lang="en-US" altLang="en-US">
              <a:solidFill>
                <a:srgbClr val="FFFFFF"/>
              </a:solidFill>
              <a:latin typeface="Arial"/>
              <a:ea typeface="한컴 윤고딕 230"/>
              <a:cs typeface="+mn-cs"/>
            </a:endParaRPr>
          </a:p>
        </p:txBody>
      </p:sp>
      <p:sp>
        <p:nvSpPr>
          <p:cNvPr id="69"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anchor="ctr"/>
          <a:lstStyle>
            <a:lvl1pPr algn="ctr">
              <a:defRPr sz="1200">
                <a:solidFill>
                  <a:schemeClr val="tx2">
                    <a:lumMod val="50000"/>
                  </a:schemeClr>
                </a:solidFill>
              </a:defRPr>
            </a:lvl1pPr>
          </a:lstStyle>
          <a:p>
            <a:endParaRPr lang="en-US" altLang="en-US">
              <a:solidFill>
                <a:srgbClr val="24AA7E">
                  <a:lumMod val="50000"/>
                </a:srgbClr>
              </a:solidFill>
              <a:latin typeface="Arial"/>
              <a:ea typeface="한컴 윤고딕 230"/>
              <a:cs typeface="+mn-cs"/>
            </a:endParaRPr>
          </a:p>
        </p:txBody>
      </p:sp>
      <p:sp>
        <p:nvSpPr>
          <p:cNvPr id="70"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anchor="ctr"/>
          <a:lstStyle>
            <a:lvl1pPr algn="r">
              <a:defRPr sz="1200">
                <a:solidFill>
                  <a:schemeClr val="tx2">
                    <a:lumMod val="50000"/>
                  </a:schemeClr>
                </a:solidFill>
              </a:defRPr>
            </a:lvl1pPr>
          </a:lstStyle>
          <a:p>
            <a:fld id="{DF28FB93-0A08-4E7D-8E63-9EFA29F1E093}" type="slidenum">
              <a:rPr lang="en-US" altLang="en-US">
                <a:solidFill>
                  <a:srgbClr val="24AA7E">
                    <a:lumMod val="50000"/>
                  </a:srgbClr>
                </a:solidFill>
                <a:latin typeface="Arial"/>
                <a:ea typeface="한컴 윤고딕 230"/>
                <a:cs typeface="+mn-cs"/>
              </a:rPr>
              <a:pPr/>
              <a:t>‹#›</a:t>
            </a:fld>
            <a:endParaRPr lang="en-US" altLang="en-US">
              <a:solidFill>
                <a:srgbClr val="24AA7E">
                  <a:lumMod val="50000"/>
                </a:srgbClr>
              </a:solidFill>
              <a:latin typeface="Arial"/>
              <a:ea typeface="한컴 윤고딕 230"/>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목차" type="clipArtAndTx" preserve="1">
  <p:cSld name="목차">
    <p:bg>
      <p:bgRef idx="1003">
        <a:schemeClr val="bg1"/>
      </p:bgRef>
    </p:bg>
    <p:spTree>
      <p:nvGrpSpPr>
        <p:cNvPr id="1" name=""/>
        <p:cNvGrpSpPr/>
        <p:nvPr/>
      </p:nvGrpSpPr>
      <p:grpSpPr>
        <a:xfrm>
          <a:off x="0" y="0"/>
          <a:ext cx="0" cy="0"/>
          <a:chOff x="0" y="0"/>
          <a:chExt cx="0" cy="0"/>
        </a:xfrm>
      </p:grpSpPr>
      <p:sp>
        <p:nvSpPr>
          <p:cNvPr id="6" name="직각 삼각형 5"/>
          <p:cNvSpPr/>
          <p:nvPr/>
        </p:nvSpPr>
        <p:spPr>
          <a:xfrm>
            <a:off x="0" y="2819400"/>
            <a:ext cx="5239265" cy="4038600"/>
          </a:xfrm>
          <a:prstGeom prst="rtTriangle">
            <a:avLst/>
          </a:prstGeom>
          <a:gradFill>
            <a:gsLst>
              <a:gs pos="56000">
                <a:schemeClr val="accent1">
                  <a:lumMod val="60000"/>
                  <a:lumOff val="40000"/>
                  <a:alpha val="0"/>
                </a:schemeClr>
              </a:gs>
              <a:gs pos="77000">
                <a:schemeClr val="accent1">
                  <a:lumMod val="60000"/>
                  <a:lumOff val="40000"/>
                  <a:alpha val="0"/>
                </a:schemeClr>
              </a:gs>
              <a:gs pos="100000">
                <a:schemeClr val="accent1"/>
              </a:gs>
            </a:gsLst>
            <a:lin ang="7800000" scaled="0"/>
          </a:gradFill>
          <a:ln w="9525">
            <a:noFill/>
            <a:round/>
          </a:ln>
        </p:spPr>
        <p:txBody>
          <a:bodyPr anchor="ctr"/>
          <a:lstStyle/>
          <a:p>
            <a:pPr algn="ctr"/>
            <a:endParaRPr lang="ko-KR" altLang="en-US"/>
          </a:p>
        </p:txBody>
      </p:sp>
      <p:sp>
        <p:nvSpPr>
          <p:cNvPr id="7" name="직각 삼각형 6"/>
          <p:cNvSpPr/>
          <p:nvPr/>
        </p:nvSpPr>
        <p:spPr>
          <a:xfrm flipH="1" flipV="1">
            <a:off x="3608171" y="0"/>
            <a:ext cx="5535827" cy="4267200"/>
          </a:xfrm>
          <a:prstGeom prst="rtTriangle">
            <a:avLst/>
          </a:prstGeom>
          <a:gradFill>
            <a:gsLst>
              <a:gs pos="74000">
                <a:schemeClr val="accent1">
                  <a:lumMod val="60000"/>
                  <a:lumOff val="40000"/>
                  <a:alpha val="2000"/>
                </a:schemeClr>
              </a:gs>
              <a:gs pos="100000">
                <a:schemeClr val="accent1"/>
              </a:gs>
            </a:gsLst>
            <a:lin ang="7800000" scaled="0"/>
          </a:gradFill>
          <a:ln w="9525">
            <a:noFill/>
            <a:round/>
          </a:ln>
        </p:spPr>
        <p:txBody>
          <a:bodyPr anchor="ctr"/>
          <a:lstStyle/>
          <a:p>
            <a:pPr algn="ctr"/>
            <a:endParaRPr lang="ko-KR" altLang="en-US"/>
          </a:p>
        </p:txBody>
      </p:sp>
      <p:grpSp>
        <p:nvGrpSpPr>
          <p:cNvPr id="8" name="그룹 45"/>
          <p:cNvGrpSpPr/>
          <p:nvPr/>
        </p:nvGrpSpPr>
        <p:grpSpPr>
          <a:xfrm rot="20271788" flipH="1" flipV="1">
            <a:off x="4915757" y="710203"/>
            <a:ext cx="4619610" cy="4345951"/>
            <a:chOff x="1214414" y="0"/>
            <a:chExt cx="7289840" cy="6858000"/>
          </a:xfrm>
        </p:grpSpPr>
        <p:sp>
          <p:nvSpPr>
            <p:cNvPr id="9" name="타원 8"/>
            <p:cNvSpPr/>
            <p:nvPr/>
          </p:nvSpPr>
          <p:spPr>
            <a:xfrm>
              <a:off x="1820834" y="5035552"/>
              <a:ext cx="1438308" cy="1438308"/>
            </a:xfrm>
            <a:prstGeom prst="ellipse">
              <a:avLst/>
            </a:prstGeom>
            <a:solidFill>
              <a:schemeClr val="accent1">
                <a:lumMod val="60000"/>
                <a:lumOff val="4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0" name="타원 9"/>
            <p:cNvSpPr/>
            <p:nvPr/>
          </p:nvSpPr>
          <p:spPr>
            <a:xfrm>
              <a:off x="3500430" y="5214950"/>
              <a:ext cx="860420" cy="860420"/>
            </a:xfrm>
            <a:prstGeom prst="ellipse">
              <a:avLst/>
            </a:prstGeom>
            <a:solidFill>
              <a:schemeClr val="accent1">
                <a:lumMod val="60000"/>
                <a:lumOff val="4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1" name="타원 10"/>
            <p:cNvSpPr/>
            <p:nvPr/>
          </p:nvSpPr>
          <p:spPr>
            <a:xfrm>
              <a:off x="3205150" y="4133852"/>
              <a:ext cx="593724" cy="593724"/>
            </a:xfrm>
            <a:prstGeom prst="ellipse">
              <a:avLst/>
            </a:prstGeom>
            <a:solidFill>
              <a:schemeClr val="accent1">
                <a:lumMod val="60000"/>
                <a:lumOff val="4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2" name="타원 11"/>
            <p:cNvSpPr/>
            <p:nvPr/>
          </p:nvSpPr>
          <p:spPr>
            <a:xfrm>
              <a:off x="2143108" y="4572008"/>
              <a:ext cx="377828" cy="377828"/>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3" name="타원 12"/>
            <p:cNvSpPr/>
            <p:nvPr/>
          </p:nvSpPr>
          <p:spPr>
            <a:xfrm>
              <a:off x="4286248" y="3857628"/>
              <a:ext cx="381000" cy="381000"/>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4" name="타원 13"/>
            <p:cNvSpPr/>
            <p:nvPr/>
          </p:nvSpPr>
          <p:spPr>
            <a:xfrm>
              <a:off x="5578508" y="3105148"/>
              <a:ext cx="565128" cy="565128"/>
            </a:xfrm>
            <a:prstGeom prst="ellipse">
              <a:avLst/>
            </a:prstGeom>
            <a:solidFill>
              <a:schemeClr val="accent4">
                <a:lumMod val="60000"/>
                <a:lumOff val="40000"/>
                <a:alpha val="1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5" name="타원 14"/>
            <p:cNvSpPr/>
            <p:nvPr/>
          </p:nvSpPr>
          <p:spPr>
            <a:xfrm>
              <a:off x="2643174" y="4500570"/>
              <a:ext cx="514352" cy="514352"/>
            </a:xfrm>
            <a:prstGeom prst="ellipse">
              <a:avLst/>
            </a:prstGeom>
            <a:solidFill>
              <a:schemeClr val="accent2">
                <a:alpha val="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6" name="타원 15"/>
            <p:cNvSpPr/>
            <p:nvPr/>
          </p:nvSpPr>
          <p:spPr>
            <a:xfrm>
              <a:off x="3500430" y="3786190"/>
              <a:ext cx="250828" cy="250828"/>
            </a:xfrm>
            <a:prstGeom prst="ellipse">
              <a:avLst/>
            </a:prstGeom>
            <a:solidFill>
              <a:schemeClr val="accent2">
                <a:lumMod val="20000"/>
                <a:lumOff val="8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7" name="타원 16"/>
            <p:cNvSpPr/>
            <p:nvPr/>
          </p:nvSpPr>
          <p:spPr>
            <a:xfrm>
              <a:off x="6286512" y="2786058"/>
              <a:ext cx="1193816" cy="1193816"/>
            </a:xfrm>
            <a:prstGeom prst="ellipse">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8" name="타원 17"/>
            <p:cNvSpPr/>
            <p:nvPr/>
          </p:nvSpPr>
          <p:spPr>
            <a:xfrm>
              <a:off x="5643570" y="2143116"/>
              <a:ext cx="860420" cy="860420"/>
            </a:xfrm>
            <a:prstGeom prst="ellipse">
              <a:avLst/>
            </a:prstGeom>
            <a:solidFill>
              <a:schemeClr val="accent1">
                <a:lumMod val="60000"/>
                <a:lumOff val="40000"/>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9" name="타원 18"/>
            <p:cNvSpPr/>
            <p:nvPr/>
          </p:nvSpPr>
          <p:spPr>
            <a:xfrm>
              <a:off x="5072066" y="2928934"/>
              <a:ext cx="250828" cy="250828"/>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0" name="타원 19"/>
            <p:cNvSpPr/>
            <p:nvPr/>
          </p:nvSpPr>
          <p:spPr>
            <a:xfrm>
              <a:off x="6072198" y="3643314"/>
              <a:ext cx="250828" cy="250828"/>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1" name="타원 20"/>
            <p:cNvSpPr/>
            <p:nvPr/>
          </p:nvSpPr>
          <p:spPr>
            <a:xfrm>
              <a:off x="5357818" y="3643314"/>
              <a:ext cx="381000" cy="381000"/>
            </a:xfrm>
            <a:prstGeom prst="ellipse">
              <a:avLst/>
            </a:prstGeom>
            <a:solidFill>
              <a:schemeClr val="accent1">
                <a:lumMod val="60000"/>
                <a:lumOff val="4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2" name="타원 21"/>
            <p:cNvSpPr/>
            <p:nvPr/>
          </p:nvSpPr>
          <p:spPr>
            <a:xfrm>
              <a:off x="5000628" y="3643314"/>
              <a:ext cx="250828" cy="250828"/>
            </a:xfrm>
            <a:prstGeom prst="ellipse">
              <a:avLst/>
            </a:prstGeom>
            <a:solidFill>
              <a:schemeClr val="bg2">
                <a:lumMod val="40000"/>
                <a:lumOff val="6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3" name="타원 22"/>
            <p:cNvSpPr/>
            <p:nvPr/>
          </p:nvSpPr>
          <p:spPr>
            <a:xfrm>
              <a:off x="3857620" y="4286256"/>
              <a:ext cx="676284" cy="676284"/>
            </a:xfrm>
            <a:prstGeom prst="ellipse">
              <a:avLst/>
            </a:prstGeom>
            <a:solidFill>
              <a:schemeClr val="accent2">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4" name="타원 23"/>
            <p:cNvSpPr/>
            <p:nvPr/>
          </p:nvSpPr>
          <p:spPr>
            <a:xfrm>
              <a:off x="3214678" y="4857760"/>
              <a:ext cx="250828" cy="250828"/>
            </a:xfrm>
            <a:prstGeom prst="ellipse">
              <a:avLst/>
            </a:prstGeom>
            <a:solidFill>
              <a:schemeClr val="bg2">
                <a:lumMod val="40000"/>
                <a:lumOff val="6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5" name="타원 24"/>
            <p:cNvSpPr/>
            <p:nvPr/>
          </p:nvSpPr>
          <p:spPr>
            <a:xfrm>
              <a:off x="3143240" y="6215082"/>
              <a:ext cx="250828" cy="250828"/>
            </a:xfrm>
            <a:prstGeom prst="ellipse">
              <a:avLst/>
            </a:prstGeom>
            <a:solidFill>
              <a:schemeClr val="accent2">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6" name="타원 25"/>
            <p:cNvSpPr/>
            <p:nvPr/>
          </p:nvSpPr>
          <p:spPr>
            <a:xfrm>
              <a:off x="6786578" y="1928802"/>
              <a:ext cx="676284" cy="676284"/>
            </a:xfrm>
            <a:prstGeom prst="ellipse">
              <a:avLst/>
            </a:prstGeom>
            <a:solidFill>
              <a:schemeClr val="accent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7" name="타원 26"/>
            <p:cNvSpPr/>
            <p:nvPr/>
          </p:nvSpPr>
          <p:spPr>
            <a:xfrm>
              <a:off x="7572396" y="2000240"/>
              <a:ext cx="250828" cy="250828"/>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8" name="타원 27"/>
            <p:cNvSpPr/>
            <p:nvPr/>
          </p:nvSpPr>
          <p:spPr>
            <a:xfrm>
              <a:off x="7286644" y="857232"/>
              <a:ext cx="428596" cy="428596"/>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9" name="타원 28"/>
            <p:cNvSpPr/>
            <p:nvPr/>
          </p:nvSpPr>
          <p:spPr>
            <a:xfrm>
              <a:off x="7643834" y="1000108"/>
              <a:ext cx="860420" cy="860420"/>
            </a:xfrm>
            <a:prstGeom prst="ellipse">
              <a:avLst/>
            </a:prstGeom>
            <a:solidFill>
              <a:schemeClr val="accent1">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0" name="타원 29"/>
            <p:cNvSpPr/>
            <p:nvPr/>
          </p:nvSpPr>
          <p:spPr>
            <a:xfrm>
              <a:off x="7715272" y="714356"/>
              <a:ext cx="250828" cy="250828"/>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1" name="타원 30"/>
            <p:cNvSpPr/>
            <p:nvPr/>
          </p:nvSpPr>
          <p:spPr>
            <a:xfrm>
              <a:off x="7286644" y="0"/>
              <a:ext cx="669860" cy="669860"/>
            </a:xfrm>
            <a:prstGeom prst="ellipse">
              <a:avLst/>
            </a:prstGeom>
            <a:solidFill>
              <a:schemeClr val="accent4">
                <a:lumMod val="60000"/>
                <a:lumOff val="40000"/>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2" name="타원 31"/>
            <p:cNvSpPr/>
            <p:nvPr/>
          </p:nvSpPr>
          <p:spPr>
            <a:xfrm>
              <a:off x="1214414" y="5072074"/>
              <a:ext cx="565128" cy="565128"/>
            </a:xfrm>
            <a:prstGeom prst="ellipse">
              <a:avLst/>
            </a:prstGeom>
            <a:solidFill>
              <a:schemeClr val="accent4">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3" name="타원 32"/>
            <p:cNvSpPr/>
            <p:nvPr/>
          </p:nvSpPr>
          <p:spPr>
            <a:xfrm>
              <a:off x="1285852" y="6000768"/>
              <a:ext cx="250828" cy="250828"/>
            </a:xfrm>
            <a:prstGeom prst="ellipse">
              <a:avLst/>
            </a:prstGeom>
            <a:solidFill>
              <a:schemeClr val="accent2">
                <a:lumMod val="20000"/>
                <a:lumOff val="8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4" name="타원 33"/>
            <p:cNvSpPr/>
            <p:nvPr/>
          </p:nvSpPr>
          <p:spPr>
            <a:xfrm>
              <a:off x="1428728" y="6264276"/>
              <a:ext cx="593724" cy="593724"/>
            </a:xfrm>
            <a:prstGeom prst="ellipse">
              <a:avLst/>
            </a:prstGeom>
            <a:solidFill>
              <a:schemeClr val="accent1">
                <a:lumMod val="60000"/>
                <a:lumOff val="4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5" name="타원 34"/>
            <p:cNvSpPr/>
            <p:nvPr/>
          </p:nvSpPr>
          <p:spPr>
            <a:xfrm>
              <a:off x="8047062" y="47600"/>
              <a:ext cx="250828" cy="250828"/>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
        <p:nvSpPr>
          <p:cNvPr id="2" name="제목 1"/>
          <p:cNvSpPr>
            <a:spLocks noGrp="1"/>
          </p:cNvSpPr>
          <p:nvPr>
            <p:ph type="title"/>
          </p:nvPr>
        </p:nvSpPr>
        <p:spPr>
          <a:xfrm>
            <a:off x="762000" y="914400"/>
            <a:ext cx="6172200" cy="1129604"/>
          </a:xfrm>
        </p:spPr>
        <p:txBody>
          <a:bodyPr/>
          <a:lstStyle>
            <a:lvl1pPr>
              <a:defRPr sz="4000">
                <a:solidFill>
                  <a:schemeClr val="accent1"/>
                </a:solidFill>
              </a:defRPr>
            </a:lvl1pPr>
          </a:lstStyle>
          <a:p>
            <a:pPr lvl="0"/>
            <a:r>
              <a:rPr lang="ko-KR" altLang="en-US"/>
              <a:t>마스터 제목 스타일 편집</a:t>
            </a:r>
          </a:p>
        </p:txBody>
      </p:sp>
      <p:sp>
        <p:nvSpPr>
          <p:cNvPr id="39" name="텍스트 개체 틀 38"/>
          <p:cNvSpPr>
            <a:spLocks noGrp="1"/>
          </p:cNvSpPr>
          <p:nvPr>
            <p:ph type="body" sz="quarter" idx="14" hasCustomPrompt="1"/>
          </p:nvPr>
        </p:nvSpPr>
        <p:spPr>
          <a:xfrm>
            <a:off x="762000" y="2133600"/>
            <a:ext cx="6183313" cy="3570288"/>
          </a:xfrm>
        </p:spPr>
        <p:txBody>
          <a:bodyPr/>
          <a:lstStyle>
            <a:lvl1pPr>
              <a:lnSpc>
                <a:spcPct val="150000"/>
              </a:lnSpc>
              <a:defRPr/>
            </a:lvl1pPr>
          </a:lstStyle>
          <a:p>
            <a:pPr lvl="0"/>
            <a:r>
              <a:rPr lang="ko-KR" altLang="en-US"/>
              <a:t>첫째 목차</a:t>
            </a:r>
          </a:p>
          <a:p>
            <a:pPr lvl="0"/>
            <a:r>
              <a:rPr lang="ko-KR" altLang="en-US"/>
              <a:t>둘째 목차</a:t>
            </a:r>
          </a:p>
          <a:p>
            <a:pPr lvl="0"/>
            <a:r>
              <a:rPr lang="ko-KR" altLang="en-US"/>
              <a:t>셋째 목차</a:t>
            </a:r>
          </a:p>
          <a:p>
            <a:pPr lvl="0"/>
            <a:r>
              <a:rPr lang="ko-KR" altLang="en-US"/>
              <a:t>넷째 목차</a:t>
            </a:r>
          </a:p>
          <a:p>
            <a:pPr lvl="0"/>
            <a:r>
              <a:rPr lang="ko-KR" altLang="en-US"/>
              <a:t>다섯째 목차</a:t>
            </a:r>
          </a:p>
        </p:txBody>
      </p:sp>
      <p:sp>
        <p:nvSpPr>
          <p:cNvPr id="3" name="날짜 개체 틀 2"/>
          <p:cNvSpPr>
            <a:spLocks noGrp="1"/>
          </p:cNvSpPr>
          <p:nvPr>
            <p:ph type="dt" sz="half" idx="10"/>
          </p:nvPr>
        </p:nvSpPr>
        <p:spPr/>
        <p:txBody>
          <a:bodyPr/>
          <a:lstStyle/>
          <a:p>
            <a:pPr algn="l"/>
            <a:fld id="{0A537D4F-2816-4191-B966-3AB5762B9300}" type="datetime1">
              <a:rPr lang="ko-KR" altLang="en-US" sz="1200">
                <a:solidFill>
                  <a:srgbClr val="333333"/>
                </a:solidFill>
                <a:latin typeface="Arial"/>
                <a:ea typeface="한컴 윤고딕 230"/>
                <a:cs typeface="+mn-cs"/>
              </a:rPr>
              <a:pPr algn="l"/>
              <a:t>2016-05-18</a:t>
            </a:fld>
            <a:endParaRPr lang="en-US" altLang="en-US" sz="1200">
              <a:solidFill>
                <a:srgbClr val="333333"/>
              </a:solidFill>
              <a:latin typeface="Arial"/>
              <a:ea typeface="한컴 윤고딕 230"/>
              <a:cs typeface="+mn-cs"/>
            </a:endParaRPr>
          </a:p>
        </p:txBody>
      </p:sp>
      <p:sp>
        <p:nvSpPr>
          <p:cNvPr id="4" name="바닥글 개체 틀 3"/>
          <p:cNvSpPr>
            <a:spLocks noGrp="1"/>
          </p:cNvSpPr>
          <p:nvPr>
            <p:ph type="ftr" sz="quarter" idx="11"/>
          </p:nvPr>
        </p:nvSpPr>
        <p:spPr/>
        <p:txBody>
          <a:bodyPr/>
          <a:lstStyle/>
          <a:p>
            <a:pPr algn="ctr"/>
            <a:endParaRPr lang="en-US" altLang="en-US" sz="1200">
              <a:solidFill>
                <a:srgbClr val="333333"/>
              </a:solidFill>
              <a:latin typeface="Arial"/>
              <a:ea typeface="한컴 윤고딕 230"/>
              <a:cs typeface="+mn-cs"/>
            </a:endParaRPr>
          </a:p>
        </p:txBody>
      </p:sp>
      <p:sp>
        <p:nvSpPr>
          <p:cNvPr id="5" name="슬라이드 번호 개체 틀 4"/>
          <p:cNvSpPr>
            <a:spLocks noGrp="1"/>
          </p:cNvSpPr>
          <p:nvPr>
            <p:ph type="sldNum" sz="quarter" idx="12"/>
          </p:nvPr>
        </p:nvSpPr>
        <p:spPr/>
        <p:txBody>
          <a:bodyPr/>
          <a:lstStyle/>
          <a:p>
            <a:pPr algn="r"/>
            <a:fld id="{DF28FB93-0A08-4E7D-8E63-9EFA29F1E093}" type="slidenum">
              <a:rPr lang="en-US" altLang="en-US" sz="1200">
                <a:solidFill>
                  <a:srgbClr val="333333"/>
                </a:solidFill>
                <a:latin typeface="Arial"/>
                <a:ea typeface="한컴 윤고딕 230"/>
                <a:cs typeface="+mn-cs"/>
              </a:rPr>
              <a:pPr algn="r"/>
              <a:t>‹#›</a:t>
            </a:fld>
            <a:endParaRPr lang="en-US" altLang="en-US" sz="1200">
              <a:solidFill>
                <a:srgbClr val="333333"/>
              </a:solidFill>
              <a:latin typeface="Arial"/>
              <a:ea typeface="한컴 윤고딕 230"/>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세로 제목 및 본문" type="vertTitleAndTx" preserve="1">
  <p:cSld name="세로 제목 및 본문">
    <p:spTree>
      <p:nvGrpSpPr>
        <p:cNvPr id="1" name=""/>
        <p:cNvGrpSpPr/>
        <p:nvPr/>
      </p:nvGrpSpPr>
      <p:grpSpPr>
        <a:xfrm>
          <a:off x="0" y="0"/>
          <a:ext cx="0" cy="0"/>
          <a:chOff x="0" y="0"/>
          <a:chExt cx="0" cy="0"/>
        </a:xfrm>
      </p:grpSpPr>
      <p:grpSp>
        <p:nvGrpSpPr>
          <p:cNvPr id="7" name="그룹 10"/>
          <p:cNvGrpSpPr/>
          <p:nvPr/>
        </p:nvGrpSpPr>
        <p:grpSpPr>
          <a:xfrm rot="5400000">
            <a:off x="5219700" y="2933700"/>
            <a:ext cx="6858000" cy="990600"/>
            <a:chOff x="0" y="0"/>
            <a:chExt cx="9144000" cy="990600"/>
          </a:xfrm>
        </p:grpSpPr>
        <p:sp>
          <p:nvSpPr>
            <p:cNvPr id="8" name="자유형 7"/>
            <p:cNvSpPr/>
            <p:nvPr/>
          </p:nvSpPr>
          <p:spPr>
            <a:xfrm flipH="1">
              <a:off x="0" y="0"/>
              <a:ext cx="8839200" cy="990600"/>
            </a:xfrm>
            <a:custGeom>
              <a:avLst/>
              <a:gdLst>
                <a:gd name="connsiteX0" fmla="*/ 0 w 7162800"/>
                <a:gd name="connsiteY0" fmla="*/ 1066800 h 1066800"/>
                <a:gd name="connsiteX1" fmla="*/ 3581400 w 7162800"/>
                <a:gd name="connsiteY1" fmla="*/ 0 h 1066800"/>
                <a:gd name="connsiteX2" fmla="*/ 7162800 w 7162800"/>
                <a:gd name="connsiteY2" fmla="*/ 1066800 h 1066800"/>
                <a:gd name="connsiteX3" fmla="*/ 0 w 7162800"/>
                <a:gd name="connsiteY3" fmla="*/ 1066800 h 1066800"/>
                <a:gd name="connsiteX0" fmla="*/ 457200 w 7620000"/>
                <a:gd name="connsiteY0" fmla="*/ 1524000 h 1524000"/>
                <a:gd name="connsiteX1" fmla="*/ 0 w 7620000"/>
                <a:gd name="connsiteY1" fmla="*/ 0 h 1524000"/>
                <a:gd name="connsiteX2" fmla="*/ 7620000 w 7620000"/>
                <a:gd name="connsiteY2" fmla="*/ 1524000 h 1524000"/>
                <a:gd name="connsiteX3" fmla="*/ 457200 w 7620000"/>
                <a:gd name="connsiteY3" fmla="*/ 1524000 h 1524000"/>
                <a:gd name="connsiteX0" fmla="*/ 9144000 w 9144000"/>
                <a:gd name="connsiteY0" fmla="*/ 0 h 1524000"/>
                <a:gd name="connsiteX1" fmla="*/ 0 w 9144000"/>
                <a:gd name="connsiteY1" fmla="*/ 0 h 1524000"/>
                <a:gd name="connsiteX2" fmla="*/ 7620000 w 9144000"/>
                <a:gd name="connsiteY2" fmla="*/ 1524000 h 1524000"/>
                <a:gd name="connsiteX3" fmla="*/ 9144000 w 9144000"/>
                <a:gd name="connsiteY3" fmla="*/ 0 h 1524000"/>
                <a:gd name="connsiteX0" fmla="*/ 9144000 w 9144000"/>
                <a:gd name="connsiteY0" fmla="*/ 0 h 990600"/>
                <a:gd name="connsiteX1" fmla="*/ 0 w 9144000"/>
                <a:gd name="connsiteY1" fmla="*/ 0 h 990600"/>
                <a:gd name="connsiteX2" fmla="*/ 9144000 w 9144000"/>
                <a:gd name="connsiteY2" fmla="*/ 990600 h 990600"/>
                <a:gd name="connsiteX3" fmla="*/ 9144000 w 9144000"/>
                <a:gd name="connsiteY3" fmla="*/ 0 h 990600"/>
                <a:gd name="connsiteX0" fmla="*/ 8839200 w 8839200"/>
                <a:gd name="connsiteY0" fmla="*/ 0 h 990600"/>
                <a:gd name="connsiteX1" fmla="*/ 0 w 8839200"/>
                <a:gd name="connsiteY1" fmla="*/ 685800 h 990600"/>
                <a:gd name="connsiteX2" fmla="*/ 8839200 w 8839200"/>
                <a:gd name="connsiteY2" fmla="*/ 990600 h 990600"/>
                <a:gd name="connsiteX3" fmla="*/ 8839200 w 8839200"/>
                <a:gd name="connsiteY3" fmla="*/ 0 h 990600"/>
              </a:gdLst>
              <a:ahLst/>
              <a:cxnLst>
                <a:cxn ang="0">
                  <a:pos x="connsiteX0" y="connsiteY0"/>
                </a:cxn>
                <a:cxn ang="0">
                  <a:pos x="connsiteX1" y="connsiteY1"/>
                </a:cxn>
                <a:cxn ang="0">
                  <a:pos x="connsiteX2" y="connsiteY2"/>
                </a:cxn>
                <a:cxn ang="0">
                  <a:pos x="connsiteX3" y="connsiteY3"/>
                </a:cxn>
              </a:cxnLst>
              <a:rect l="l" t="t" r="r" b="b"/>
              <a:pathLst>
                <a:path w="8839200" h="990600">
                  <a:moveTo>
                    <a:pt x="8839200" y="0"/>
                  </a:moveTo>
                  <a:lnTo>
                    <a:pt x="0" y="685800"/>
                  </a:lnTo>
                  <a:lnTo>
                    <a:pt x="8839200" y="990600"/>
                  </a:lnTo>
                  <a:lnTo>
                    <a:pt x="8839200" y="0"/>
                  </a:lnTo>
                </a:path>
              </a:pathLst>
            </a:custGeom>
            <a:gradFill>
              <a:gsLst>
                <a:gs pos="0">
                  <a:schemeClr val="accent1"/>
                </a:gs>
                <a:gs pos="50000">
                  <a:schemeClr val="accent1">
                    <a:lumMod val="60000"/>
                    <a:lumOff val="40000"/>
                  </a:schemeClr>
                </a:gs>
                <a:gs pos="100000">
                  <a:schemeClr val="accent1">
                    <a:lumMod val="75000"/>
                  </a:schemeClr>
                </a:gs>
              </a:gsLst>
              <a:lin ang="0" scaled="0"/>
            </a:gradFill>
            <a:ln w="9525">
              <a:noFill/>
              <a:round/>
            </a:ln>
            <a:effectLst>
              <a:outerShdw blurRad="50800" dist="38100" dir="5400000" algn="t" rotWithShape="0">
                <a:prstClr val="black">
                  <a:alpha val="40000"/>
                </a:prstClr>
              </a:outerShdw>
            </a:effectLst>
          </p:spPr>
          <p:txBody>
            <a:bodyPr anchor="ctr"/>
            <a:lstStyle/>
            <a:p>
              <a:pPr algn="ctr"/>
              <a:endParaRPr lang="ko-KR" altLang="en-US"/>
            </a:p>
          </p:txBody>
        </p:sp>
        <p:sp>
          <p:nvSpPr>
            <p:cNvPr id="9" name="자유형 8"/>
            <p:cNvSpPr/>
            <p:nvPr/>
          </p:nvSpPr>
          <p:spPr>
            <a:xfrm>
              <a:off x="0" y="0"/>
              <a:ext cx="9144000" cy="990600"/>
            </a:xfrm>
            <a:custGeom>
              <a:avLst/>
              <a:gdLst>
                <a:gd name="connsiteX0" fmla="*/ 0 w 7162800"/>
                <a:gd name="connsiteY0" fmla="*/ 1066800 h 1066800"/>
                <a:gd name="connsiteX1" fmla="*/ 3581400 w 7162800"/>
                <a:gd name="connsiteY1" fmla="*/ 0 h 1066800"/>
                <a:gd name="connsiteX2" fmla="*/ 7162800 w 7162800"/>
                <a:gd name="connsiteY2" fmla="*/ 1066800 h 1066800"/>
                <a:gd name="connsiteX3" fmla="*/ 0 w 7162800"/>
                <a:gd name="connsiteY3" fmla="*/ 1066800 h 1066800"/>
                <a:gd name="connsiteX0" fmla="*/ 457200 w 7620000"/>
                <a:gd name="connsiteY0" fmla="*/ 1524000 h 1524000"/>
                <a:gd name="connsiteX1" fmla="*/ 0 w 7620000"/>
                <a:gd name="connsiteY1" fmla="*/ 0 h 1524000"/>
                <a:gd name="connsiteX2" fmla="*/ 7620000 w 7620000"/>
                <a:gd name="connsiteY2" fmla="*/ 1524000 h 1524000"/>
                <a:gd name="connsiteX3" fmla="*/ 457200 w 7620000"/>
                <a:gd name="connsiteY3" fmla="*/ 1524000 h 1524000"/>
                <a:gd name="connsiteX0" fmla="*/ 9144000 w 9144000"/>
                <a:gd name="connsiteY0" fmla="*/ 0 h 1524000"/>
                <a:gd name="connsiteX1" fmla="*/ 0 w 9144000"/>
                <a:gd name="connsiteY1" fmla="*/ 0 h 1524000"/>
                <a:gd name="connsiteX2" fmla="*/ 7620000 w 9144000"/>
                <a:gd name="connsiteY2" fmla="*/ 1524000 h 1524000"/>
                <a:gd name="connsiteX3" fmla="*/ 9144000 w 9144000"/>
                <a:gd name="connsiteY3" fmla="*/ 0 h 1524000"/>
                <a:gd name="connsiteX0" fmla="*/ 9144000 w 9144000"/>
                <a:gd name="connsiteY0" fmla="*/ 0 h 990600"/>
                <a:gd name="connsiteX1" fmla="*/ 0 w 9144000"/>
                <a:gd name="connsiteY1" fmla="*/ 0 h 990600"/>
                <a:gd name="connsiteX2" fmla="*/ 9144000 w 9144000"/>
                <a:gd name="connsiteY2" fmla="*/ 990600 h 990600"/>
                <a:gd name="connsiteX3" fmla="*/ 9144000 w 9144000"/>
                <a:gd name="connsiteY3" fmla="*/ 0 h 990600"/>
                <a:gd name="connsiteX0" fmla="*/ 9144000 w 9144000"/>
                <a:gd name="connsiteY0" fmla="*/ 0 h 990600"/>
                <a:gd name="connsiteX1" fmla="*/ 0 w 9144000"/>
                <a:gd name="connsiteY1" fmla="*/ 0 h 990600"/>
                <a:gd name="connsiteX2" fmla="*/ 466725 w 9144000"/>
                <a:gd name="connsiteY2" fmla="*/ 47625 h 990600"/>
                <a:gd name="connsiteX3" fmla="*/ 9144000 w 9144000"/>
                <a:gd name="connsiteY3" fmla="*/ 990600 h 990600"/>
                <a:gd name="connsiteX4" fmla="*/ 9144000 w 9144000"/>
                <a:gd name="connsiteY4" fmla="*/ 0 h 990600"/>
                <a:gd name="connsiteX0" fmla="*/ 9144000 w 9144000"/>
                <a:gd name="connsiteY0" fmla="*/ 0 h 990600"/>
                <a:gd name="connsiteX1" fmla="*/ 0 w 9144000"/>
                <a:gd name="connsiteY1" fmla="*/ 0 h 990600"/>
                <a:gd name="connsiteX2" fmla="*/ 9525 w 9144000"/>
                <a:gd name="connsiteY2" fmla="*/ 504825 h 990600"/>
                <a:gd name="connsiteX3" fmla="*/ 9144000 w 9144000"/>
                <a:gd name="connsiteY3" fmla="*/ 990600 h 990600"/>
                <a:gd name="connsiteX4" fmla="*/ 9144000 w 9144000"/>
                <a:gd name="connsiteY4" fmla="*/ 0 h 99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990600">
                  <a:moveTo>
                    <a:pt x="9144000" y="0"/>
                  </a:moveTo>
                  <a:lnTo>
                    <a:pt x="0" y="0"/>
                  </a:lnTo>
                  <a:lnTo>
                    <a:pt x="9525" y="504825"/>
                  </a:lnTo>
                  <a:lnTo>
                    <a:pt x="9144000" y="990600"/>
                  </a:lnTo>
                  <a:lnTo>
                    <a:pt x="9144000" y="0"/>
                  </a:lnTo>
                </a:path>
              </a:pathLst>
            </a:custGeom>
            <a:gradFill>
              <a:gsLst>
                <a:gs pos="0">
                  <a:schemeClr val="accent1">
                    <a:lumMod val="50000"/>
                  </a:schemeClr>
                </a:gs>
                <a:gs pos="50000">
                  <a:schemeClr val="accent1">
                    <a:lumMod val="60000"/>
                    <a:lumOff val="40000"/>
                  </a:schemeClr>
                </a:gs>
                <a:gs pos="100000">
                  <a:schemeClr val="accent1">
                    <a:lumMod val="75000"/>
                  </a:schemeClr>
                </a:gs>
              </a:gsLst>
              <a:lin ang="0" scaled="0"/>
            </a:gradFill>
            <a:ln w="9525">
              <a:noFill/>
              <a:round/>
            </a:ln>
            <a:effectLst>
              <a:outerShdw blurRad="50800" dist="38100" dir="5400000" algn="t" rotWithShape="0">
                <a:schemeClr val="accent1">
                  <a:lumMod val="75000"/>
                  <a:alpha val="40000"/>
                </a:schemeClr>
              </a:outerShdw>
            </a:effectLst>
          </p:spPr>
          <p:txBody>
            <a:bodyPr anchor="ctr"/>
            <a:lstStyle/>
            <a:p>
              <a:pPr algn="ctr"/>
              <a:endParaRPr lang="ko-KR" altLang="en-US"/>
            </a:p>
          </p:txBody>
        </p:sp>
      </p:grpSp>
      <p:grpSp>
        <p:nvGrpSpPr>
          <p:cNvPr id="10" name="그룹 17"/>
          <p:cNvGrpSpPr/>
          <p:nvPr/>
        </p:nvGrpSpPr>
        <p:grpSpPr>
          <a:xfrm rot="5400000">
            <a:off x="7606888" y="5485396"/>
            <a:ext cx="928516" cy="1664292"/>
            <a:chOff x="8077200" y="152400"/>
            <a:chExt cx="928516" cy="1664292"/>
          </a:xfrm>
        </p:grpSpPr>
        <p:sp>
          <p:nvSpPr>
            <p:cNvPr id="11" name="타원 10"/>
            <p:cNvSpPr/>
            <p:nvPr/>
          </p:nvSpPr>
          <p:spPr>
            <a:xfrm>
              <a:off x="8381998" y="1676400"/>
              <a:ext cx="140292" cy="140292"/>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2" name="타원 11"/>
            <p:cNvSpPr/>
            <p:nvPr/>
          </p:nvSpPr>
          <p:spPr>
            <a:xfrm>
              <a:off x="8077200" y="939502"/>
              <a:ext cx="393533" cy="393533"/>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3" name="타원 12"/>
            <p:cNvSpPr/>
            <p:nvPr/>
          </p:nvSpPr>
          <p:spPr>
            <a:xfrm>
              <a:off x="8458197" y="1143000"/>
              <a:ext cx="512058" cy="512056"/>
            </a:xfrm>
            <a:prstGeom prst="ellipse">
              <a:avLst/>
            </a:prstGeom>
            <a:solidFill>
              <a:schemeClr val="accent1">
                <a:lumMod val="60000"/>
                <a:lumOff val="4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4" name="타원 13"/>
            <p:cNvSpPr/>
            <p:nvPr/>
          </p:nvSpPr>
          <p:spPr>
            <a:xfrm>
              <a:off x="8470762" y="808315"/>
              <a:ext cx="230308" cy="230308"/>
            </a:xfrm>
            <a:prstGeom prst="ellipse">
              <a:avLst/>
            </a:prstGeom>
            <a:solidFill>
              <a:schemeClr val="accent1">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5" name="타원 14"/>
            <p:cNvSpPr/>
            <p:nvPr/>
          </p:nvSpPr>
          <p:spPr>
            <a:xfrm>
              <a:off x="8077200" y="152400"/>
              <a:ext cx="615059" cy="615059"/>
            </a:xfrm>
            <a:prstGeom prst="ellipse">
              <a:avLst/>
            </a:prstGeom>
            <a:solidFill>
              <a:schemeClr val="accent4">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6" name="타원 15"/>
            <p:cNvSpPr/>
            <p:nvPr/>
          </p:nvSpPr>
          <p:spPr>
            <a:xfrm>
              <a:off x="8775408" y="196106"/>
              <a:ext cx="230308" cy="230308"/>
            </a:xfrm>
            <a:prstGeom prst="ellipse">
              <a:avLst/>
            </a:prstGeom>
            <a:solidFill>
              <a:schemeClr val="accent2">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
        <p:nvSpPr>
          <p:cNvPr id="2" name="세로 제목 1"/>
          <p:cNvSpPr>
            <a:spLocks noGrp="1"/>
          </p:cNvSpPr>
          <p:nvPr>
            <p:ph type="title" orient="vert"/>
          </p:nvPr>
        </p:nvSpPr>
        <p:spPr>
          <a:xfrm>
            <a:off x="8088086" y="274638"/>
            <a:ext cx="870857" cy="5851525"/>
          </a:xfrm>
        </p:spPr>
        <p:txBody>
          <a:bodyPr vert="eaVert"/>
          <a:lstStyle/>
          <a:p>
            <a:pPr lvl="0"/>
            <a:r>
              <a:rPr lang="ko-KR" altLang="en-US"/>
              <a:t>마스터 제목 스타일 편집</a:t>
            </a:r>
          </a:p>
        </p:txBody>
      </p:sp>
      <p:sp>
        <p:nvSpPr>
          <p:cNvPr id="3" name="세로 텍스트 개체 틀 2"/>
          <p:cNvSpPr>
            <a:spLocks noGrp="1"/>
          </p:cNvSpPr>
          <p:nvPr>
            <p:ph type="body" orient="vert" idx="1"/>
          </p:nvPr>
        </p:nvSpPr>
        <p:spPr>
          <a:xfrm>
            <a:off x="457200" y="274638"/>
            <a:ext cx="7489372"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pPr algn="l"/>
            <a:fld id="{E9A09CFD-CD73-42CD-8107-FABA9430AA5B}" type="datetime1">
              <a:rPr lang="ko-KR" altLang="en-US" sz="1200">
                <a:solidFill>
                  <a:srgbClr val="333333"/>
                </a:solidFill>
                <a:latin typeface="Arial"/>
                <a:ea typeface="한컴 윤고딕 230"/>
                <a:cs typeface="+mn-cs"/>
              </a:rPr>
              <a:pPr algn="l"/>
              <a:t>2016-05-18</a:t>
            </a:fld>
            <a:endParaRPr lang="ko-KR" altLang="en-US" sz="1200">
              <a:solidFill>
                <a:srgbClr val="333333"/>
              </a:solidFill>
              <a:latin typeface="Arial"/>
              <a:ea typeface="한컴 윤고딕 230"/>
              <a:cs typeface="+mn-cs"/>
            </a:endParaRPr>
          </a:p>
        </p:txBody>
      </p:sp>
      <p:sp>
        <p:nvSpPr>
          <p:cNvPr id="5" name="바닥글 개체 틀 4"/>
          <p:cNvSpPr>
            <a:spLocks noGrp="1"/>
          </p:cNvSpPr>
          <p:nvPr>
            <p:ph type="ftr" sz="quarter" idx="11"/>
          </p:nvPr>
        </p:nvSpPr>
        <p:spPr/>
        <p:txBody>
          <a:bodyPr/>
          <a:lstStyle/>
          <a:p>
            <a:pPr algn="ctr"/>
            <a:endParaRPr lang="ko-KR" altLang="en-US" sz="1200">
              <a:solidFill>
                <a:srgbClr val="333333"/>
              </a:solidFill>
              <a:latin typeface="Arial"/>
              <a:ea typeface="한컴 윤고딕 230"/>
              <a:cs typeface="+mn-cs"/>
            </a:endParaRPr>
          </a:p>
        </p:txBody>
      </p:sp>
      <p:sp>
        <p:nvSpPr>
          <p:cNvPr id="6" name="슬라이드 번호 개체 틀 5"/>
          <p:cNvSpPr>
            <a:spLocks noGrp="1"/>
          </p:cNvSpPr>
          <p:nvPr>
            <p:ph type="sldNum" sz="quarter" idx="12"/>
          </p:nvPr>
        </p:nvSpPr>
        <p:spPr/>
        <p:txBody>
          <a:bodyPr/>
          <a:lstStyle/>
          <a:p>
            <a:pPr algn="r"/>
            <a:fld id="{88047A4E-B306-4D3E-8C4B-2AC13D241DAE}" type="slidenum">
              <a:rPr lang="ko-KR" altLang="en-US" sz="1200">
                <a:solidFill>
                  <a:srgbClr val="333333"/>
                </a:solidFill>
                <a:latin typeface="Arial"/>
                <a:ea typeface="한컴 윤고딕 230"/>
                <a:cs typeface="+mn-cs"/>
              </a:rPr>
              <a:pPr algn="r"/>
              <a:t>‹#›</a:t>
            </a:fld>
            <a:endParaRPr lang="ko-KR" altLang="en-US" sz="1200">
              <a:solidFill>
                <a:srgbClr val="333333"/>
              </a:solidFill>
              <a:latin typeface="Arial"/>
              <a:ea typeface="한컴 윤고딕 230"/>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제목 및 내용"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3" name="내용 개체 틀 2"/>
          <p:cNvSpPr>
            <a:spLocks noGrp="1"/>
          </p:cNvSpPr>
          <p:nvPr>
            <p:ph idx="1"/>
          </p:nvPr>
        </p:nvSpPr>
        <p:spPr>
          <a:xfrm>
            <a:off x="457200" y="1133474"/>
            <a:ext cx="8229600" cy="5142997"/>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pPr algn="l"/>
            <a:fld id="{760BDF17-240F-45C2-9667-5F01B32F94EA}" type="datetime1">
              <a:rPr lang="ko-KR" altLang="en-US" sz="1200">
                <a:solidFill>
                  <a:srgbClr val="333333"/>
                </a:solidFill>
                <a:latin typeface="Arial"/>
                <a:ea typeface="한컴 윤고딕 230"/>
                <a:cs typeface="+mn-cs"/>
              </a:rPr>
              <a:pPr algn="l"/>
              <a:t>2016-05-18</a:t>
            </a:fld>
            <a:endParaRPr lang="en-US" altLang="en-US" sz="1200">
              <a:solidFill>
                <a:srgbClr val="333333"/>
              </a:solidFill>
              <a:latin typeface="Arial"/>
              <a:ea typeface="한컴 윤고딕 230"/>
              <a:cs typeface="+mn-cs"/>
            </a:endParaRPr>
          </a:p>
        </p:txBody>
      </p:sp>
      <p:sp>
        <p:nvSpPr>
          <p:cNvPr id="5" name="바닥글 개체 틀 4"/>
          <p:cNvSpPr>
            <a:spLocks noGrp="1"/>
          </p:cNvSpPr>
          <p:nvPr>
            <p:ph type="ftr" sz="quarter" idx="11"/>
          </p:nvPr>
        </p:nvSpPr>
        <p:spPr/>
        <p:txBody>
          <a:bodyPr/>
          <a:lstStyle/>
          <a:p>
            <a:pPr algn="ctr"/>
            <a:endParaRPr lang="en-US" altLang="en-US" sz="1200">
              <a:solidFill>
                <a:srgbClr val="333333"/>
              </a:solidFill>
              <a:latin typeface="Arial"/>
              <a:ea typeface="한컴 윤고딕 230"/>
              <a:cs typeface="+mn-cs"/>
            </a:endParaRPr>
          </a:p>
        </p:txBody>
      </p:sp>
      <p:sp>
        <p:nvSpPr>
          <p:cNvPr id="6" name="슬라이드 번호 개체 틀 5"/>
          <p:cNvSpPr>
            <a:spLocks noGrp="1"/>
          </p:cNvSpPr>
          <p:nvPr>
            <p:ph type="sldNum" sz="quarter" idx="12"/>
          </p:nvPr>
        </p:nvSpPr>
        <p:spPr/>
        <p:txBody>
          <a:bodyPr/>
          <a:lstStyle/>
          <a:p>
            <a:pPr algn="r"/>
            <a:fld id="{DF28FB93-0A08-4E7D-8E63-9EFA29F1E093}" type="slidenum">
              <a:rPr lang="en-US" altLang="en-US" sz="1200">
                <a:solidFill>
                  <a:srgbClr val="333333"/>
                </a:solidFill>
                <a:latin typeface="Arial"/>
                <a:ea typeface="한컴 윤고딕 230"/>
                <a:cs typeface="+mn-cs"/>
              </a:rPr>
              <a:pPr algn="r"/>
              <a:t>‹#›</a:t>
            </a:fld>
            <a:endParaRPr lang="en-US" altLang="en-US" sz="1200">
              <a:solidFill>
                <a:srgbClr val="333333"/>
              </a:solidFill>
              <a:latin typeface="Arial"/>
              <a:ea typeface="한컴 윤고딕 230"/>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빈 화면" type="blank" preserve="1">
  <p:cSld name="빈 화면">
    <p:spTree>
      <p:nvGrpSpPr>
        <p:cNvPr id="1" name=""/>
        <p:cNvGrpSpPr/>
        <p:nvPr/>
      </p:nvGrpSpPr>
      <p:grpSpPr>
        <a:xfrm>
          <a:off x="0" y="0"/>
          <a:ext cx="0" cy="0"/>
          <a:chOff x="0" y="0"/>
          <a:chExt cx="0" cy="0"/>
        </a:xfrm>
      </p:grpSpPr>
      <p:sp>
        <p:nvSpPr>
          <p:cNvPr id="3" name="날짜 개체 틀 2"/>
          <p:cNvSpPr>
            <a:spLocks noGrp="1"/>
          </p:cNvSpPr>
          <p:nvPr>
            <p:ph type="dt" sz="half" idx="10"/>
          </p:nvPr>
        </p:nvSpPr>
        <p:spPr/>
        <p:txBody>
          <a:bodyPr/>
          <a:lstStyle/>
          <a:p>
            <a:pPr algn="l"/>
            <a:fld id="{D4475B81-6B56-4E14-881C-F068C03C5382}" type="datetime1">
              <a:rPr lang="ko-KR" altLang="en-US" sz="1200">
                <a:solidFill>
                  <a:srgbClr val="333333"/>
                </a:solidFill>
                <a:latin typeface="Arial"/>
                <a:ea typeface="한컴 윤고딕 230"/>
                <a:cs typeface="+mn-cs"/>
              </a:rPr>
              <a:pPr algn="l"/>
              <a:t>2016-05-18</a:t>
            </a:fld>
            <a:endParaRPr lang="en-US" altLang="en-US" sz="1200">
              <a:solidFill>
                <a:srgbClr val="333333"/>
              </a:solidFill>
              <a:latin typeface="Arial"/>
              <a:ea typeface="한컴 윤고딕 230"/>
              <a:cs typeface="+mn-cs"/>
            </a:endParaRPr>
          </a:p>
        </p:txBody>
      </p:sp>
      <p:sp>
        <p:nvSpPr>
          <p:cNvPr id="4" name="바닥글 개체 틀 3"/>
          <p:cNvSpPr>
            <a:spLocks noGrp="1"/>
          </p:cNvSpPr>
          <p:nvPr>
            <p:ph type="ftr" sz="quarter" idx="11"/>
          </p:nvPr>
        </p:nvSpPr>
        <p:spPr/>
        <p:txBody>
          <a:bodyPr/>
          <a:lstStyle/>
          <a:p>
            <a:pPr algn="ctr"/>
            <a:endParaRPr lang="en-US" altLang="en-US" sz="1200">
              <a:solidFill>
                <a:srgbClr val="333333"/>
              </a:solidFill>
              <a:latin typeface="Arial"/>
              <a:ea typeface="한컴 윤고딕 230"/>
              <a:cs typeface="+mn-cs"/>
            </a:endParaRPr>
          </a:p>
        </p:txBody>
      </p:sp>
      <p:sp>
        <p:nvSpPr>
          <p:cNvPr id="5" name="슬라이드 번호 개체 틀 4"/>
          <p:cNvSpPr>
            <a:spLocks noGrp="1"/>
          </p:cNvSpPr>
          <p:nvPr>
            <p:ph type="sldNum" sz="quarter" idx="12"/>
          </p:nvPr>
        </p:nvSpPr>
        <p:spPr/>
        <p:txBody>
          <a:bodyPr/>
          <a:lstStyle/>
          <a:p>
            <a:pPr algn="r"/>
            <a:fld id="{DF28FB93-0A08-4E7D-8E63-9EFA29F1E093}" type="slidenum">
              <a:rPr lang="en-US" altLang="en-US" sz="1200">
                <a:solidFill>
                  <a:srgbClr val="333333"/>
                </a:solidFill>
                <a:latin typeface="Arial"/>
                <a:ea typeface="한컴 윤고딕 230"/>
                <a:cs typeface="+mn-cs"/>
              </a:rPr>
              <a:pPr algn="r"/>
              <a:t>‹#›</a:t>
            </a:fld>
            <a:endParaRPr lang="en-US" altLang="en-US" sz="1200">
              <a:solidFill>
                <a:srgbClr val="333333"/>
              </a:solidFill>
              <a:latin typeface="Arial"/>
              <a:ea typeface="한컴 윤고딕 230"/>
              <a:cs typeface="+mn-cs"/>
            </a:endParaRPr>
          </a:p>
        </p:txBody>
      </p:sp>
      <p:grpSp>
        <p:nvGrpSpPr>
          <p:cNvPr id="2" name="그룹 11"/>
          <p:cNvGrpSpPr/>
          <p:nvPr/>
        </p:nvGrpSpPr>
        <p:grpSpPr>
          <a:xfrm>
            <a:off x="7643834" y="152399"/>
            <a:ext cx="1361882" cy="2441067"/>
            <a:chOff x="8077200" y="152400"/>
            <a:chExt cx="928516" cy="1664292"/>
          </a:xfrm>
        </p:grpSpPr>
        <p:sp>
          <p:nvSpPr>
            <p:cNvPr id="6" name="타원 5"/>
            <p:cNvSpPr/>
            <p:nvPr/>
          </p:nvSpPr>
          <p:spPr>
            <a:xfrm>
              <a:off x="8381998" y="1676400"/>
              <a:ext cx="140292" cy="140292"/>
            </a:xfrm>
            <a:prstGeom prst="ellipse">
              <a:avLst/>
            </a:prstGeom>
            <a:solidFill>
              <a:schemeClr val="accent2">
                <a:lumMod val="20000"/>
                <a:lumOff val="8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7" name="타원 6"/>
            <p:cNvSpPr/>
            <p:nvPr/>
          </p:nvSpPr>
          <p:spPr>
            <a:xfrm>
              <a:off x="8077200" y="939502"/>
              <a:ext cx="393533" cy="393533"/>
            </a:xfrm>
            <a:prstGeom prst="ellipse">
              <a:avLst/>
            </a:prstGeom>
            <a:solidFill>
              <a:schemeClr val="accent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8" name="타원 7"/>
            <p:cNvSpPr/>
            <p:nvPr/>
          </p:nvSpPr>
          <p:spPr>
            <a:xfrm>
              <a:off x="8458197" y="1143000"/>
              <a:ext cx="512058" cy="512056"/>
            </a:xfrm>
            <a:prstGeom prst="ellipse">
              <a:avLst/>
            </a:prstGeom>
            <a:solidFill>
              <a:schemeClr val="accent1">
                <a:lumMod val="60000"/>
                <a:lumOff val="40000"/>
                <a:alpha val="2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9" name="타원 8"/>
            <p:cNvSpPr/>
            <p:nvPr/>
          </p:nvSpPr>
          <p:spPr>
            <a:xfrm>
              <a:off x="8470762" y="808315"/>
              <a:ext cx="230308" cy="230308"/>
            </a:xfrm>
            <a:prstGeom prst="ellipse">
              <a:avLst/>
            </a:prstGeom>
            <a:solidFill>
              <a:schemeClr val="accent1">
                <a:lumMod val="60000"/>
                <a:lumOff val="40000"/>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0" name="타원 9"/>
            <p:cNvSpPr/>
            <p:nvPr/>
          </p:nvSpPr>
          <p:spPr>
            <a:xfrm>
              <a:off x="8077200" y="152400"/>
              <a:ext cx="615059" cy="615059"/>
            </a:xfrm>
            <a:prstGeom prst="ellipse">
              <a:avLst/>
            </a:prstGeom>
            <a:solidFill>
              <a:schemeClr val="accent4">
                <a:lumMod val="60000"/>
                <a:lumOff val="40000"/>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1" name="타원 10"/>
            <p:cNvSpPr/>
            <p:nvPr/>
          </p:nvSpPr>
          <p:spPr>
            <a:xfrm>
              <a:off x="8775408" y="196106"/>
              <a:ext cx="230308" cy="230308"/>
            </a:xfrm>
            <a:prstGeom prst="ellipse">
              <a:avLst/>
            </a:prstGeom>
            <a:solidFill>
              <a:schemeClr val="accent2">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구역 머리글" type="secHead" preserve="1">
  <p:cSld name="구역 머리글">
    <p:spTree>
      <p:nvGrpSpPr>
        <p:cNvPr id="1" name=""/>
        <p:cNvGrpSpPr/>
        <p:nvPr/>
      </p:nvGrpSpPr>
      <p:grpSpPr>
        <a:xfrm>
          <a:off x="0" y="0"/>
          <a:ext cx="0" cy="0"/>
          <a:chOff x="0" y="0"/>
          <a:chExt cx="0" cy="0"/>
        </a:xfrm>
      </p:grpSpPr>
      <p:sp>
        <p:nvSpPr>
          <p:cNvPr id="7" name="직각 삼각형 6"/>
          <p:cNvSpPr/>
          <p:nvPr/>
        </p:nvSpPr>
        <p:spPr>
          <a:xfrm flipH="1" flipV="1">
            <a:off x="4399006" y="-1"/>
            <a:ext cx="4744994" cy="3657600"/>
          </a:xfrm>
          <a:prstGeom prst="rtTriangle">
            <a:avLst/>
          </a:prstGeom>
          <a:gradFill>
            <a:gsLst>
              <a:gs pos="56000">
                <a:schemeClr val="accent1">
                  <a:lumMod val="60000"/>
                  <a:lumOff val="40000"/>
                  <a:alpha val="0"/>
                </a:schemeClr>
              </a:gs>
              <a:gs pos="77000">
                <a:schemeClr val="accent1">
                  <a:lumMod val="60000"/>
                  <a:lumOff val="40000"/>
                  <a:alpha val="62000"/>
                </a:schemeClr>
              </a:gs>
              <a:gs pos="100000">
                <a:schemeClr val="accent1"/>
              </a:gs>
            </a:gsLst>
            <a:lin ang="7800000" scaled="0"/>
          </a:gradFill>
          <a:ln w="9525">
            <a:noFill/>
            <a:round/>
          </a:ln>
        </p:spPr>
        <p:txBody>
          <a:bodyPr anchor="ctr"/>
          <a:lstStyle/>
          <a:p>
            <a:pPr algn="ctr"/>
            <a:endParaRPr lang="ko-KR" altLang="en-US"/>
          </a:p>
        </p:txBody>
      </p:sp>
      <p:sp>
        <p:nvSpPr>
          <p:cNvPr id="2" name="제목 1"/>
          <p:cNvSpPr>
            <a:spLocks noGrp="1"/>
          </p:cNvSpPr>
          <p:nvPr>
            <p:ph type="title"/>
          </p:nvPr>
        </p:nvSpPr>
        <p:spPr>
          <a:xfrm>
            <a:off x="457200" y="4624923"/>
            <a:ext cx="8229600" cy="1362075"/>
          </a:xfrm>
        </p:spPr>
        <p:txBody>
          <a:bodyPr anchor="t"/>
          <a:lstStyle>
            <a:lvl1pPr algn="r">
              <a:defRPr sz="5400" b="0" cap="all">
                <a:solidFill>
                  <a:schemeClr val="accent1">
                    <a:lumMod val="75000"/>
                  </a:schemeClr>
                </a:solidFill>
              </a:defRPr>
            </a:lvl1pPr>
          </a:lstStyle>
          <a:p>
            <a:pPr lvl="0"/>
            <a:r>
              <a:rPr lang="ko-KR" altLang="en-US"/>
              <a:t>마스터 제목 스타일 편집</a:t>
            </a:r>
          </a:p>
        </p:txBody>
      </p:sp>
      <p:sp>
        <p:nvSpPr>
          <p:cNvPr id="3" name="텍스트 개체 틀 2"/>
          <p:cNvSpPr>
            <a:spLocks noGrp="1"/>
          </p:cNvSpPr>
          <p:nvPr>
            <p:ph type="body" idx="1"/>
          </p:nvPr>
        </p:nvSpPr>
        <p:spPr>
          <a:xfrm>
            <a:off x="457200" y="4191000"/>
            <a:ext cx="8229600" cy="433923"/>
          </a:xfrm>
        </p:spPr>
        <p:txBody>
          <a:bodyPr anchor="b"/>
          <a:lstStyle>
            <a:lvl1pPr marL="0" indent="0" algn="r">
              <a:buNone/>
              <a:defRPr sz="2000">
                <a:solidFill>
                  <a:schemeClr val="bg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39" name="날짜 개체 틀 3"/>
          <p:cNvSpPr>
            <a:spLocks noGrp="1"/>
          </p:cNvSpPr>
          <p:nvPr>
            <p:ph type="dt" sz="half" idx="2"/>
          </p:nvPr>
        </p:nvSpPr>
        <p:spPr>
          <a:xfrm>
            <a:off x="457200" y="6356350"/>
            <a:ext cx="2133600" cy="365125"/>
          </a:xfrm>
          <a:prstGeom prst="rect">
            <a:avLst/>
          </a:prstGeom>
        </p:spPr>
        <p:txBody>
          <a:bodyPr vert="horz" lIns="91440" tIns="45720" rIns="91440" bIns="45720" anchor="ctr"/>
          <a:lstStyle>
            <a:lvl1pPr algn="l">
              <a:defRPr sz="1200">
                <a:solidFill>
                  <a:schemeClr val="tx2">
                    <a:lumMod val="50000"/>
                  </a:schemeClr>
                </a:solidFill>
              </a:defRPr>
            </a:lvl1pPr>
          </a:lstStyle>
          <a:p>
            <a:fld id="{BFB287CB-68EA-421A-A4AD-33B9DC2E91B2}" type="datetime1">
              <a:rPr lang="ko-KR" altLang="en-US">
                <a:solidFill>
                  <a:srgbClr val="24AA7E">
                    <a:lumMod val="50000"/>
                  </a:srgbClr>
                </a:solidFill>
                <a:latin typeface="Arial"/>
                <a:ea typeface="한컴 윤고딕 230"/>
                <a:cs typeface="+mn-cs"/>
              </a:rPr>
              <a:pPr/>
              <a:t>2016-05-18</a:t>
            </a:fld>
            <a:endParaRPr lang="en-US" altLang="en-US">
              <a:solidFill>
                <a:srgbClr val="24AA7E">
                  <a:lumMod val="50000"/>
                </a:srgbClr>
              </a:solidFill>
              <a:latin typeface="Arial"/>
              <a:ea typeface="한컴 윤고딕 230"/>
              <a:cs typeface="+mn-cs"/>
            </a:endParaRPr>
          </a:p>
        </p:txBody>
      </p:sp>
      <p:sp>
        <p:nvSpPr>
          <p:cNvPr id="40"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anchor="ctr"/>
          <a:lstStyle>
            <a:lvl1pPr algn="ctr">
              <a:defRPr sz="1200">
                <a:solidFill>
                  <a:schemeClr val="tx2">
                    <a:lumMod val="50000"/>
                  </a:schemeClr>
                </a:solidFill>
              </a:defRPr>
            </a:lvl1pPr>
          </a:lstStyle>
          <a:p>
            <a:endParaRPr lang="en-US" altLang="en-US">
              <a:solidFill>
                <a:srgbClr val="24AA7E">
                  <a:lumMod val="50000"/>
                </a:srgbClr>
              </a:solidFill>
              <a:latin typeface="Arial"/>
              <a:ea typeface="한컴 윤고딕 230"/>
              <a:cs typeface="+mn-cs"/>
            </a:endParaRPr>
          </a:p>
        </p:txBody>
      </p:sp>
      <p:sp>
        <p:nvSpPr>
          <p:cNvPr id="41"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anchor="ctr"/>
          <a:lstStyle>
            <a:lvl1pPr algn="r">
              <a:defRPr sz="1200">
                <a:solidFill>
                  <a:schemeClr val="tx2">
                    <a:lumMod val="50000"/>
                  </a:schemeClr>
                </a:solidFill>
              </a:defRPr>
            </a:lvl1pPr>
          </a:lstStyle>
          <a:p>
            <a:fld id="{DF28FB93-0A08-4E7D-8E63-9EFA29F1E093}" type="slidenum">
              <a:rPr lang="en-US" altLang="en-US">
                <a:solidFill>
                  <a:srgbClr val="24AA7E">
                    <a:lumMod val="50000"/>
                  </a:srgbClr>
                </a:solidFill>
                <a:latin typeface="Arial"/>
                <a:ea typeface="한컴 윤고딕 230"/>
                <a:cs typeface="+mn-cs"/>
              </a:rPr>
              <a:pPr/>
              <a:t>‹#›</a:t>
            </a:fld>
            <a:endParaRPr lang="en-US" altLang="en-US">
              <a:solidFill>
                <a:srgbClr val="24AA7E">
                  <a:lumMod val="50000"/>
                </a:srgbClr>
              </a:solidFill>
              <a:latin typeface="Arial"/>
              <a:ea typeface="한컴 윤고딕 230"/>
              <a:cs typeface="+mn-cs"/>
            </a:endParaRPr>
          </a:p>
        </p:txBody>
      </p:sp>
      <p:grpSp>
        <p:nvGrpSpPr>
          <p:cNvPr id="4" name="그룹 40"/>
          <p:cNvGrpSpPr/>
          <p:nvPr/>
        </p:nvGrpSpPr>
        <p:grpSpPr>
          <a:xfrm rot="1132548" flipH="1" flipV="1">
            <a:off x="2335313" y="-418519"/>
            <a:ext cx="5867400" cy="5519823"/>
            <a:chOff x="1214414" y="0"/>
            <a:chExt cx="7289840" cy="6858000"/>
          </a:xfrm>
        </p:grpSpPr>
        <p:sp>
          <p:nvSpPr>
            <p:cNvPr id="37" name="타원 36"/>
            <p:cNvSpPr/>
            <p:nvPr/>
          </p:nvSpPr>
          <p:spPr>
            <a:xfrm>
              <a:off x="1820834" y="5035552"/>
              <a:ext cx="1438308" cy="1438308"/>
            </a:xfrm>
            <a:prstGeom prst="ellipse">
              <a:avLst/>
            </a:prstGeom>
            <a:solidFill>
              <a:schemeClr val="accent1">
                <a:lumMod val="60000"/>
                <a:lumOff val="40000"/>
                <a:alpha val="6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8" name="타원 37"/>
            <p:cNvSpPr/>
            <p:nvPr/>
          </p:nvSpPr>
          <p:spPr>
            <a:xfrm>
              <a:off x="3500430" y="5214950"/>
              <a:ext cx="860420" cy="860420"/>
            </a:xfrm>
            <a:prstGeom prst="ellipse">
              <a:avLst/>
            </a:prstGeom>
            <a:solidFill>
              <a:schemeClr val="accent1">
                <a:lumMod val="60000"/>
                <a:lumOff val="4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2" name="타원 41"/>
            <p:cNvSpPr/>
            <p:nvPr/>
          </p:nvSpPr>
          <p:spPr>
            <a:xfrm>
              <a:off x="3205150" y="4133852"/>
              <a:ext cx="593724" cy="593724"/>
            </a:xfrm>
            <a:prstGeom prst="ellipse">
              <a:avLst/>
            </a:prstGeom>
            <a:solidFill>
              <a:schemeClr val="accent1">
                <a:lumMod val="60000"/>
                <a:lumOff val="4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3" name="타원 42"/>
            <p:cNvSpPr/>
            <p:nvPr/>
          </p:nvSpPr>
          <p:spPr>
            <a:xfrm>
              <a:off x="2143108" y="4572008"/>
              <a:ext cx="377828" cy="377828"/>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4" name="타원 43"/>
            <p:cNvSpPr/>
            <p:nvPr/>
          </p:nvSpPr>
          <p:spPr>
            <a:xfrm>
              <a:off x="4286248" y="3857628"/>
              <a:ext cx="381000" cy="381000"/>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5" name="타원 44"/>
            <p:cNvSpPr/>
            <p:nvPr/>
          </p:nvSpPr>
          <p:spPr>
            <a:xfrm>
              <a:off x="5578508" y="3105148"/>
              <a:ext cx="565128" cy="565128"/>
            </a:xfrm>
            <a:prstGeom prst="ellipse">
              <a:avLst/>
            </a:prstGeom>
            <a:solidFill>
              <a:schemeClr val="accent4">
                <a:lumMod val="60000"/>
                <a:lumOff val="40000"/>
                <a:alpha val="1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6" name="타원 45"/>
            <p:cNvSpPr/>
            <p:nvPr/>
          </p:nvSpPr>
          <p:spPr>
            <a:xfrm>
              <a:off x="2643174" y="4500570"/>
              <a:ext cx="514352" cy="514352"/>
            </a:xfrm>
            <a:prstGeom prst="ellipse">
              <a:avLst/>
            </a:prstGeom>
            <a:solidFill>
              <a:schemeClr val="accent2">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7" name="타원 46"/>
            <p:cNvSpPr/>
            <p:nvPr/>
          </p:nvSpPr>
          <p:spPr>
            <a:xfrm>
              <a:off x="3500430" y="3786190"/>
              <a:ext cx="250828" cy="250828"/>
            </a:xfrm>
            <a:prstGeom prst="ellipse">
              <a:avLst/>
            </a:prstGeom>
            <a:solidFill>
              <a:schemeClr val="accent2">
                <a:lumMod val="20000"/>
                <a:lumOff val="8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8" name="타원 47"/>
            <p:cNvSpPr/>
            <p:nvPr/>
          </p:nvSpPr>
          <p:spPr>
            <a:xfrm>
              <a:off x="6286512" y="2786058"/>
              <a:ext cx="1193816" cy="1193816"/>
            </a:xfrm>
            <a:prstGeom prst="ellipse">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9" name="타원 48"/>
            <p:cNvSpPr/>
            <p:nvPr/>
          </p:nvSpPr>
          <p:spPr>
            <a:xfrm>
              <a:off x="5643570" y="2143116"/>
              <a:ext cx="860420" cy="860420"/>
            </a:xfrm>
            <a:prstGeom prst="ellipse">
              <a:avLst/>
            </a:prstGeom>
            <a:solidFill>
              <a:schemeClr val="accent1">
                <a:lumMod val="60000"/>
                <a:lumOff val="40000"/>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0" name="타원 49"/>
            <p:cNvSpPr/>
            <p:nvPr/>
          </p:nvSpPr>
          <p:spPr>
            <a:xfrm>
              <a:off x="5072066" y="2928934"/>
              <a:ext cx="250828" cy="250828"/>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1" name="타원 50"/>
            <p:cNvSpPr/>
            <p:nvPr/>
          </p:nvSpPr>
          <p:spPr>
            <a:xfrm>
              <a:off x="6072198" y="3643314"/>
              <a:ext cx="250828" cy="250828"/>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2" name="타원 51"/>
            <p:cNvSpPr/>
            <p:nvPr/>
          </p:nvSpPr>
          <p:spPr>
            <a:xfrm>
              <a:off x="5357818" y="3643314"/>
              <a:ext cx="381000" cy="381000"/>
            </a:xfrm>
            <a:prstGeom prst="ellipse">
              <a:avLst/>
            </a:prstGeom>
            <a:solidFill>
              <a:schemeClr val="accent1">
                <a:lumMod val="60000"/>
                <a:lumOff val="4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3" name="타원 52"/>
            <p:cNvSpPr/>
            <p:nvPr/>
          </p:nvSpPr>
          <p:spPr>
            <a:xfrm>
              <a:off x="5000628" y="3643314"/>
              <a:ext cx="250828" cy="250828"/>
            </a:xfrm>
            <a:prstGeom prst="ellipse">
              <a:avLst/>
            </a:prstGeom>
            <a:solidFill>
              <a:schemeClr val="bg2">
                <a:lumMod val="40000"/>
                <a:lumOff val="6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4" name="타원 53"/>
            <p:cNvSpPr/>
            <p:nvPr/>
          </p:nvSpPr>
          <p:spPr>
            <a:xfrm>
              <a:off x="3857620" y="4286256"/>
              <a:ext cx="676284" cy="676284"/>
            </a:xfrm>
            <a:prstGeom prst="ellipse">
              <a:avLst/>
            </a:prstGeom>
            <a:solidFill>
              <a:schemeClr val="accent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5" name="타원 54"/>
            <p:cNvSpPr/>
            <p:nvPr/>
          </p:nvSpPr>
          <p:spPr>
            <a:xfrm>
              <a:off x="3214678" y="4857760"/>
              <a:ext cx="250828" cy="250828"/>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6" name="타원 55"/>
            <p:cNvSpPr/>
            <p:nvPr/>
          </p:nvSpPr>
          <p:spPr>
            <a:xfrm>
              <a:off x="3143240" y="6215082"/>
              <a:ext cx="250828" cy="250828"/>
            </a:xfrm>
            <a:prstGeom prst="ellipse">
              <a:avLst/>
            </a:prstGeom>
            <a:solidFill>
              <a:schemeClr val="accent2">
                <a:lumMod val="20000"/>
                <a:lumOff val="80000"/>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7" name="타원 56"/>
            <p:cNvSpPr/>
            <p:nvPr/>
          </p:nvSpPr>
          <p:spPr>
            <a:xfrm>
              <a:off x="6786578" y="1928802"/>
              <a:ext cx="676284" cy="676284"/>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8" name="타원 57"/>
            <p:cNvSpPr/>
            <p:nvPr/>
          </p:nvSpPr>
          <p:spPr>
            <a:xfrm>
              <a:off x="7572396" y="2000240"/>
              <a:ext cx="250828" cy="250828"/>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9" name="타원 58"/>
            <p:cNvSpPr/>
            <p:nvPr/>
          </p:nvSpPr>
          <p:spPr>
            <a:xfrm>
              <a:off x="6935986" y="1216041"/>
              <a:ext cx="428596" cy="428597"/>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0" name="타원 59"/>
            <p:cNvSpPr/>
            <p:nvPr/>
          </p:nvSpPr>
          <p:spPr>
            <a:xfrm>
              <a:off x="7643834" y="1000108"/>
              <a:ext cx="860420" cy="860420"/>
            </a:xfrm>
            <a:prstGeom prst="ellipse">
              <a:avLst/>
            </a:prstGeom>
            <a:solidFill>
              <a:schemeClr val="accent1">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1" name="타원 60"/>
            <p:cNvSpPr/>
            <p:nvPr/>
          </p:nvSpPr>
          <p:spPr>
            <a:xfrm>
              <a:off x="7715272" y="714356"/>
              <a:ext cx="250828" cy="250828"/>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2" name="타원 61"/>
            <p:cNvSpPr/>
            <p:nvPr/>
          </p:nvSpPr>
          <p:spPr>
            <a:xfrm>
              <a:off x="7286644" y="0"/>
              <a:ext cx="669860" cy="669860"/>
            </a:xfrm>
            <a:prstGeom prst="ellipse">
              <a:avLst/>
            </a:prstGeom>
            <a:solidFill>
              <a:schemeClr val="accent4">
                <a:lumMod val="60000"/>
                <a:lumOff val="40000"/>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3" name="타원 62"/>
            <p:cNvSpPr/>
            <p:nvPr/>
          </p:nvSpPr>
          <p:spPr>
            <a:xfrm>
              <a:off x="1214414" y="5072074"/>
              <a:ext cx="565128" cy="565128"/>
            </a:xfrm>
            <a:prstGeom prst="ellipse">
              <a:avLst/>
            </a:prstGeom>
            <a:solidFill>
              <a:schemeClr val="accent4">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4" name="타원 63"/>
            <p:cNvSpPr/>
            <p:nvPr/>
          </p:nvSpPr>
          <p:spPr>
            <a:xfrm>
              <a:off x="1285852" y="6000768"/>
              <a:ext cx="250828" cy="250828"/>
            </a:xfrm>
            <a:prstGeom prst="ellipse">
              <a:avLst/>
            </a:prstGeom>
            <a:solidFill>
              <a:schemeClr val="accent2">
                <a:lumMod val="20000"/>
                <a:lumOff val="80000"/>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5" name="타원 64"/>
            <p:cNvSpPr/>
            <p:nvPr/>
          </p:nvSpPr>
          <p:spPr>
            <a:xfrm>
              <a:off x="1428728" y="6264276"/>
              <a:ext cx="593724" cy="593724"/>
            </a:xfrm>
            <a:prstGeom prst="ellipse">
              <a:avLst/>
            </a:prstGeom>
            <a:solidFill>
              <a:schemeClr val="accent1">
                <a:lumMod val="20000"/>
                <a:lumOff val="8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6" name="타원 65"/>
            <p:cNvSpPr/>
            <p:nvPr/>
          </p:nvSpPr>
          <p:spPr>
            <a:xfrm>
              <a:off x="8047062" y="47600"/>
              <a:ext cx="250828" cy="250828"/>
            </a:xfrm>
            <a:prstGeom prst="ellipse">
              <a:avLst/>
            </a:prstGeom>
            <a:solidFill>
              <a:schemeClr val="accent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제목 및 내용 2개" type="twoObj" preserve="1">
  <p:cSld name="제목 및 내용 2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76177"/>
            <a:ext cx="8229600" cy="868346"/>
          </a:xfrm>
        </p:spPr>
        <p:txBody>
          <a:bodyPr/>
          <a:lstStyle/>
          <a:p>
            <a:pPr lvl="0"/>
            <a:r>
              <a:rPr lang="ko-KR" altLang="en-US"/>
              <a:t>마스터 제목 스타일 편집</a:t>
            </a:r>
          </a:p>
        </p:txBody>
      </p:sp>
      <p:sp>
        <p:nvSpPr>
          <p:cNvPr id="9" name="내용 개체 틀 8"/>
          <p:cNvSpPr>
            <a:spLocks noGrp="1"/>
          </p:cNvSpPr>
          <p:nvPr>
            <p:ph sz="quarter" idx="13"/>
          </p:nvPr>
        </p:nvSpPr>
        <p:spPr>
          <a:xfrm>
            <a:off x="457200" y="1071563"/>
            <a:ext cx="3971925" cy="5143500"/>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1" name="내용 개체 틀 8"/>
          <p:cNvSpPr>
            <a:spLocks noGrp="1"/>
          </p:cNvSpPr>
          <p:nvPr>
            <p:ph sz="quarter" idx="14"/>
          </p:nvPr>
        </p:nvSpPr>
        <p:spPr>
          <a:xfrm>
            <a:off x="4714875" y="1071563"/>
            <a:ext cx="3971925" cy="5143500"/>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pPr algn="l"/>
            <a:fld id="{0264C91A-EF41-4988-8E36-6CAFB7D2E136}" type="datetime1">
              <a:rPr lang="ko-KR" altLang="en-US" sz="1200">
                <a:solidFill>
                  <a:srgbClr val="333333"/>
                </a:solidFill>
                <a:latin typeface="Arial"/>
                <a:ea typeface="한컴 윤고딕 230"/>
                <a:cs typeface="+mn-cs"/>
              </a:rPr>
              <a:pPr algn="l"/>
              <a:t>2016-05-18</a:t>
            </a:fld>
            <a:endParaRPr lang="en-US" altLang="en-US" sz="1200">
              <a:solidFill>
                <a:srgbClr val="333333"/>
              </a:solidFill>
              <a:latin typeface="Arial"/>
              <a:ea typeface="한컴 윤고딕 230"/>
              <a:cs typeface="+mn-cs"/>
            </a:endParaRPr>
          </a:p>
        </p:txBody>
      </p:sp>
      <p:sp>
        <p:nvSpPr>
          <p:cNvPr id="6" name="바닥글 개체 틀 5"/>
          <p:cNvSpPr>
            <a:spLocks noGrp="1"/>
          </p:cNvSpPr>
          <p:nvPr>
            <p:ph type="ftr" sz="quarter" idx="11"/>
          </p:nvPr>
        </p:nvSpPr>
        <p:spPr/>
        <p:txBody>
          <a:bodyPr/>
          <a:lstStyle/>
          <a:p>
            <a:pPr algn="ctr"/>
            <a:endParaRPr lang="en-US" altLang="en-US" sz="1200">
              <a:solidFill>
                <a:srgbClr val="333333"/>
              </a:solidFill>
              <a:latin typeface="Arial"/>
              <a:ea typeface="한컴 윤고딕 230"/>
              <a:cs typeface="+mn-cs"/>
            </a:endParaRPr>
          </a:p>
        </p:txBody>
      </p:sp>
      <p:sp>
        <p:nvSpPr>
          <p:cNvPr id="7" name="슬라이드 번호 개체 틀 6"/>
          <p:cNvSpPr>
            <a:spLocks noGrp="1"/>
          </p:cNvSpPr>
          <p:nvPr>
            <p:ph type="sldNum" sz="quarter" idx="12"/>
          </p:nvPr>
        </p:nvSpPr>
        <p:spPr/>
        <p:txBody>
          <a:bodyPr/>
          <a:lstStyle/>
          <a:p>
            <a:pPr algn="r"/>
            <a:fld id="{DF28FB93-0A08-4E7D-8E63-9EFA29F1E093}" type="slidenum">
              <a:rPr lang="en-US" altLang="en-US" sz="1200">
                <a:solidFill>
                  <a:srgbClr val="333333"/>
                </a:solidFill>
                <a:latin typeface="Arial"/>
                <a:ea typeface="한컴 윤고딕 230"/>
                <a:cs typeface="+mn-cs"/>
              </a:rPr>
              <a:pPr algn="r"/>
              <a:t>‹#›</a:t>
            </a:fld>
            <a:endParaRPr lang="en-US" altLang="en-US" sz="1200">
              <a:solidFill>
                <a:srgbClr val="333333"/>
              </a:solidFill>
              <a:latin typeface="Arial"/>
              <a:ea typeface="한컴 윤고딕 230"/>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제목만"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3" name="날짜 개체 틀 2"/>
          <p:cNvSpPr>
            <a:spLocks noGrp="1"/>
          </p:cNvSpPr>
          <p:nvPr>
            <p:ph type="dt" sz="half" idx="10"/>
          </p:nvPr>
        </p:nvSpPr>
        <p:spPr/>
        <p:txBody>
          <a:bodyPr/>
          <a:lstStyle/>
          <a:p>
            <a:pPr algn="l"/>
            <a:fld id="{BBE2AEF3-4D86-4CBE-9B32-DDE7C01B53B0}" type="datetime1">
              <a:rPr lang="ko-KR" altLang="en-US" sz="1200">
                <a:solidFill>
                  <a:srgbClr val="333333"/>
                </a:solidFill>
                <a:latin typeface="Arial"/>
                <a:ea typeface="한컴 윤고딕 230"/>
                <a:cs typeface="+mn-cs"/>
              </a:rPr>
              <a:pPr algn="l"/>
              <a:t>2016-05-18</a:t>
            </a:fld>
            <a:endParaRPr lang="en-US" altLang="en-US" sz="1200">
              <a:solidFill>
                <a:srgbClr val="333333"/>
              </a:solidFill>
              <a:latin typeface="Arial"/>
              <a:ea typeface="한컴 윤고딕 230"/>
              <a:cs typeface="+mn-cs"/>
            </a:endParaRPr>
          </a:p>
        </p:txBody>
      </p:sp>
      <p:sp>
        <p:nvSpPr>
          <p:cNvPr id="4" name="바닥글 개체 틀 3"/>
          <p:cNvSpPr>
            <a:spLocks noGrp="1"/>
          </p:cNvSpPr>
          <p:nvPr>
            <p:ph type="ftr" sz="quarter" idx="11"/>
          </p:nvPr>
        </p:nvSpPr>
        <p:spPr/>
        <p:txBody>
          <a:bodyPr/>
          <a:lstStyle/>
          <a:p>
            <a:pPr algn="ctr"/>
            <a:endParaRPr lang="en-US" altLang="en-US" sz="1200">
              <a:solidFill>
                <a:srgbClr val="333333"/>
              </a:solidFill>
              <a:latin typeface="Arial"/>
              <a:ea typeface="한컴 윤고딕 230"/>
              <a:cs typeface="+mn-cs"/>
            </a:endParaRPr>
          </a:p>
        </p:txBody>
      </p:sp>
      <p:sp>
        <p:nvSpPr>
          <p:cNvPr id="5" name="슬라이드 번호 개체 틀 4"/>
          <p:cNvSpPr>
            <a:spLocks noGrp="1"/>
          </p:cNvSpPr>
          <p:nvPr>
            <p:ph type="sldNum" sz="quarter" idx="12"/>
          </p:nvPr>
        </p:nvSpPr>
        <p:spPr/>
        <p:txBody>
          <a:bodyPr/>
          <a:lstStyle/>
          <a:p>
            <a:pPr algn="r"/>
            <a:fld id="{DF28FB93-0A08-4E7D-8E63-9EFA29F1E093}" type="slidenum">
              <a:rPr lang="en-US" altLang="en-US" sz="1200">
                <a:solidFill>
                  <a:srgbClr val="333333"/>
                </a:solidFill>
                <a:latin typeface="Arial"/>
                <a:ea typeface="한컴 윤고딕 230"/>
                <a:cs typeface="+mn-cs"/>
              </a:rPr>
              <a:pPr algn="r"/>
              <a:t>‹#›</a:t>
            </a:fld>
            <a:endParaRPr lang="en-US" altLang="en-US" sz="1200">
              <a:solidFill>
                <a:srgbClr val="333333"/>
              </a:solidFill>
              <a:latin typeface="Arial"/>
              <a:ea typeface="한컴 윤고딕 230"/>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제목 및 표" type="tbl" preserve="1">
  <p:cSld name="제목 및 표">
    <p:spTree>
      <p:nvGrpSpPr>
        <p:cNvPr id="1" name=""/>
        <p:cNvGrpSpPr/>
        <p:nvPr/>
      </p:nvGrpSpPr>
      <p:grpSpPr>
        <a:xfrm>
          <a:off x="0" y="0"/>
          <a:ext cx="0" cy="0"/>
          <a:chOff x="0" y="0"/>
          <a:chExt cx="0" cy="0"/>
        </a:xfrm>
      </p:grpSpPr>
      <p:sp>
        <p:nvSpPr>
          <p:cNvPr id="7" name="제목 개체 틀 1"/>
          <p:cNvSpPr>
            <a:spLocks noGrp="1"/>
          </p:cNvSpPr>
          <p:nvPr>
            <p:ph type="title"/>
          </p:nvPr>
        </p:nvSpPr>
        <p:spPr>
          <a:xfrm>
            <a:off x="457200" y="76177"/>
            <a:ext cx="8229600" cy="868346"/>
          </a:xfrm>
          <a:prstGeom prst="rect">
            <a:avLst/>
          </a:prstGeom>
        </p:spPr>
        <p:txBody>
          <a:bodyPr vert="horz" lIns="91440" tIns="45720" rIns="91440" bIns="45720" anchor="ctr"/>
          <a:lstStyle/>
          <a:p>
            <a:pPr lvl="0"/>
            <a:r>
              <a:rPr lang="ko-KR" altLang="en-US"/>
              <a:t>마스터 제목 스타일 편집</a:t>
            </a:r>
          </a:p>
        </p:txBody>
      </p:sp>
      <p:sp>
        <p:nvSpPr>
          <p:cNvPr id="6" name="표 개체 틀 2"/>
          <p:cNvSpPr>
            <a:spLocks noGrp="1" noTextEdit="1"/>
          </p:cNvSpPr>
          <p:nvPr>
            <p:ph type="tbl" sz="quarter" idx="13"/>
          </p:nvPr>
        </p:nvSpPr>
        <p:spPr>
          <a:xfrm>
            <a:off x="456028" y="1142984"/>
            <a:ext cx="8229600" cy="5046801"/>
          </a:xfrm>
        </p:spPr>
        <p:txBody>
          <a:bodyPr/>
          <a:lstStyle>
            <a:lvl1pPr>
              <a:buNone/>
              <a:defRPr/>
            </a:lvl1pPr>
          </a:lstStyle>
          <a:p>
            <a:pPr lvl="0"/>
            <a:r>
              <a:rPr lang="ko-KR" altLang="en-US"/>
              <a:t>표를 추가하려면 아이콘을 클릭하십시오</a:t>
            </a:r>
          </a:p>
        </p:txBody>
      </p:sp>
      <p:sp>
        <p:nvSpPr>
          <p:cNvPr id="2" name="날짜 개체 틀 1"/>
          <p:cNvSpPr>
            <a:spLocks noGrp="1"/>
          </p:cNvSpPr>
          <p:nvPr>
            <p:ph type="dt" sz="half" idx="10"/>
          </p:nvPr>
        </p:nvSpPr>
        <p:spPr/>
        <p:txBody>
          <a:bodyPr/>
          <a:lstStyle/>
          <a:p>
            <a:pPr algn="l"/>
            <a:fld id="{5E9D41CA-F875-454A-B646-AC4E6349A4E4}" type="datetime1">
              <a:rPr lang="ko-KR" altLang="en-US" sz="1200">
                <a:solidFill>
                  <a:srgbClr val="333333"/>
                </a:solidFill>
                <a:latin typeface="Arial"/>
                <a:ea typeface="한컴 윤고딕 230"/>
                <a:cs typeface="+mn-cs"/>
              </a:rPr>
              <a:pPr algn="l"/>
              <a:t>2016-05-18</a:t>
            </a:fld>
            <a:endParaRPr lang="en-US" altLang="en-US" sz="1200">
              <a:solidFill>
                <a:srgbClr val="333333"/>
              </a:solidFill>
              <a:latin typeface="Arial"/>
              <a:ea typeface="한컴 윤고딕 230"/>
              <a:cs typeface="+mn-cs"/>
            </a:endParaRPr>
          </a:p>
        </p:txBody>
      </p:sp>
      <p:sp>
        <p:nvSpPr>
          <p:cNvPr id="3" name="바닥글 개체 틀 2"/>
          <p:cNvSpPr>
            <a:spLocks noGrp="1"/>
          </p:cNvSpPr>
          <p:nvPr>
            <p:ph type="ftr" sz="quarter" idx="11"/>
          </p:nvPr>
        </p:nvSpPr>
        <p:spPr/>
        <p:txBody>
          <a:bodyPr/>
          <a:lstStyle/>
          <a:p>
            <a:pPr algn="ctr"/>
            <a:endParaRPr lang="en-US" altLang="en-US" sz="1200">
              <a:solidFill>
                <a:srgbClr val="333333"/>
              </a:solidFill>
              <a:latin typeface="Arial"/>
              <a:ea typeface="한컴 윤고딕 230"/>
              <a:cs typeface="+mn-cs"/>
            </a:endParaRPr>
          </a:p>
        </p:txBody>
      </p:sp>
      <p:sp>
        <p:nvSpPr>
          <p:cNvPr id="4" name="슬라이드 번호 개체 틀 3"/>
          <p:cNvSpPr>
            <a:spLocks noGrp="1"/>
          </p:cNvSpPr>
          <p:nvPr>
            <p:ph type="sldNum" sz="quarter" idx="12"/>
          </p:nvPr>
        </p:nvSpPr>
        <p:spPr/>
        <p:txBody>
          <a:bodyPr/>
          <a:lstStyle/>
          <a:p>
            <a:pPr algn="r"/>
            <a:fld id="{DF28FB93-0A08-4E7D-8E63-9EFA29F1E093}" type="slidenum">
              <a:rPr lang="en-US" altLang="en-US" sz="1200">
                <a:solidFill>
                  <a:srgbClr val="333333"/>
                </a:solidFill>
                <a:latin typeface="Arial"/>
                <a:ea typeface="한컴 윤고딕 230"/>
                <a:cs typeface="+mn-cs"/>
              </a:rPr>
              <a:pPr algn="r"/>
              <a:t>‹#›</a:t>
            </a:fld>
            <a:endParaRPr lang="en-US" altLang="en-US" sz="1200">
              <a:solidFill>
                <a:srgbClr val="333333"/>
              </a:solidFill>
              <a:latin typeface="Arial"/>
              <a:ea typeface="한컴 윤고딕 230"/>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제목 및 내용 4개" type="fourObj" preserve="1">
  <p:cSld name="제목 및 내용 4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76177"/>
            <a:ext cx="8229600" cy="868346"/>
          </a:xfrm>
        </p:spPr>
        <p:txBody>
          <a:bodyPr/>
          <a:lstStyle/>
          <a:p>
            <a:pPr lvl="0"/>
            <a:r>
              <a:rPr lang="ko-KR" altLang="en-US"/>
              <a:t>마스터 제목 스타일 편집</a:t>
            </a:r>
          </a:p>
        </p:txBody>
      </p:sp>
      <p:sp>
        <p:nvSpPr>
          <p:cNvPr id="11" name="내용 개체 틀 10"/>
          <p:cNvSpPr>
            <a:spLocks noGrp="1"/>
          </p:cNvSpPr>
          <p:nvPr>
            <p:ph sz="quarter" idx="13"/>
          </p:nvPr>
        </p:nvSpPr>
        <p:spPr>
          <a:xfrm>
            <a:off x="457200" y="1114425"/>
            <a:ext cx="3981450" cy="2500313"/>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8" name="내용 개체 틀 10"/>
          <p:cNvSpPr>
            <a:spLocks noGrp="1"/>
          </p:cNvSpPr>
          <p:nvPr>
            <p:ph sz="quarter" idx="14"/>
          </p:nvPr>
        </p:nvSpPr>
        <p:spPr>
          <a:xfrm>
            <a:off x="4705350" y="1114425"/>
            <a:ext cx="3981450" cy="2500313"/>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9" name="내용 개체 틀 10"/>
          <p:cNvSpPr>
            <a:spLocks noGrp="1"/>
          </p:cNvSpPr>
          <p:nvPr>
            <p:ph sz="quarter" idx="15"/>
          </p:nvPr>
        </p:nvSpPr>
        <p:spPr>
          <a:xfrm>
            <a:off x="457200" y="3748106"/>
            <a:ext cx="3981450" cy="2500313"/>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20" name="내용 개체 틀 10"/>
          <p:cNvSpPr>
            <a:spLocks noGrp="1"/>
          </p:cNvSpPr>
          <p:nvPr>
            <p:ph sz="quarter" idx="16"/>
          </p:nvPr>
        </p:nvSpPr>
        <p:spPr>
          <a:xfrm>
            <a:off x="4705350" y="3748106"/>
            <a:ext cx="3981450" cy="2500313"/>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3" name="날짜 개체 틀 2"/>
          <p:cNvSpPr>
            <a:spLocks noGrp="1"/>
          </p:cNvSpPr>
          <p:nvPr>
            <p:ph type="dt" sz="half" idx="10"/>
          </p:nvPr>
        </p:nvSpPr>
        <p:spPr/>
        <p:txBody>
          <a:bodyPr/>
          <a:lstStyle/>
          <a:p>
            <a:pPr algn="l"/>
            <a:fld id="{FC519585-A1C3-4349-A2A9-E286BDE96C0E}" type="datetime1">
              <a:rPr lang="ko-KR" altLang="en-US" sz="1200">
                <a:solidFill>
                  <a:srgbClr val="333333"/>
                </a:solidFill>
                <a:latin typeface="Arial"/>
                <a:ea typeface="한컴 윤고딕 230"/>
                <a:cs typeface="+mn-cs"/>
              </a:rPr>
              <a:pPr algn="l"/>
              <a:t>2016-05-18</a:t>
            </a:fld>
            <a:endParaRPr lang="en-US" altLang="en-US" sz="1200">
              <a:solidFill>
                <a:srgbClr val="333333"/>
              </a:solidFill>
              <a:latin typeface="Arial"/>
              <a:ea typeface="한컴 윤고딕 230"/>
              <a:cs typeface="+mn-cs"/>
            </a:endParaRPr>
          </a:p>
        </p:txBody>
      </p:sp>
      <p:sp>
        <p:nvSpPr>
          <p:cNvPr id="4" name="바닥글 개체 틀 3"/>
          <p:cNvSpPr>
            <a:spLocks noGrp="1"/>
          </p:cNvSpPr>
          <p:nvPr>
            <p:ph type="ftr" sz="quarter" idx="11"/>
          </p:nvPr>
        </p:nvSpPr>
        <p:spPr/>
        <p:txBody>
          <a:bodyPr/>
          <a:lstStyle/>
          <a:p>
            <a:pPr algn="ctr"/>
            <a:endParaRPr lang="en-US" altLang="en-US" sz="1200">
              <a:solidFill>
                <a:srgbClr val="333333"/>
              </a:solidFill>
              <a:latin typeface="Arial"/>
              <a:ea typeface="한컴 윤고딕 230"/>
              <a:cs typeface="+mn-cs"/>
            </a:endParaRPr>
          </a:p>
        </p:txBody>
      </p:sp>
      <p:sp>
        <p:nvSpPr>
          <p:cNvPr id="5" name="슬라이드 번호 개체 틀 4"/>
          <p:cNvSpPr>
            <a:spLocks noGrp="1"/>
          </p:cNvSpPr>
          <p:nvPr>
            <p:ph type="sldNum" sz="quarter" idx="12"/>
          </p:nvPr>
        </p:nvSpPr>
        <p:spPr/>
        <p:txBody>
          <a:bodyPr/>
          <a:lstStyle/>
          <a:p>
            <a:pPr algn="r"/>
            <a:fld id="{DF28FB93-0A08-4E7D-8E63-9EFA29F1E093}" type="slidenum">
              <a:rPr lang="en-US" altLang="en-US" sz="1200">
                <a:solidFill>
                  <a:srgbClr val="333333"/>
                </a:solidFill>
                <a:latin typeface="Arial"/>
                <a:ea typeface="한컴 윤고딕 230"/>
                <a:cs typeface="+mn-cs"/>
              </a:rPr>
              <a:pPr algn="r"/>
              <a:t>‹#›</a:t>
            </a:fld>
            <a:endParaRPr lang="en-US" altLang="en-US" sz="1200">
              <a:solidFill>
                <a:srgbClr val="333333"/>
              </a:solidFill>
              <a:latin typeface="Arial"/>
              <a:ea typeface="한컴 윤고딕 230"/>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그림 및 설명" type="picTx" preserve="1">
  <p:cSld name="그림 및 설명">
    <p:bg>
      <p:bgRef idx="1001">
        <a:schemeClr val="bg2"/>
      </p:bgRef>
    </p:bg>
    <p:spTree>
      <p:nvGrpSpPr>
        <p:cNvPr id="1" name=""/>
        <p:cNvGrpSpPr/>
        <p:nvPr/>
      </p:nvGrpSpPr>
      <p:grpSpPr>
        <a:xfrm>
          <a:off x="0" y="0"/>
          <a:ext cx="0" cy="0"/>
          <a:chOff x="0" y="0"/>
          <a:chExt cx="0" cy="0"/>
        </a:xfrm>
      </p:grpSpPr>
      <p:grpSp>
        <p:nvGrpSpPr>
          <p:cNvPr id="8" name="그룹 7"/>
          <p:cNvGrpSpPr/>
          <p:nvPr/>
        </p:nvGrpSpPr>
        <p:grpSpPr>
          <a:xfrm>
            <a:off x="0" y="0"/>
            <a:ext cx="9144000" cy="990600"/>
            <a:chOff x="0" y="0"/>
            <a:chExt cx="9144000" cy="990600"/>
          </a:xfrm>
        </p:grpSpPr>
        <p:sp>
          <p:nvSpPr>
            <p:cNvPr id="9" name="자유형 8"/>
            <p:cNvSpPr/>
            <p:nvPr/>
          </p:nvSpPr>
          <p:spPr>
            <a:xfrm flipH="1">
              <a:off x="0" y="0"/>
              <a:ext cx="8839200" cy="990600"/>
            </a:xfrm>
            <a:custGeom>
              <a:avLst/>
              <a:gdLst>
                <a:gd name="connsiteX0" fmla="*/ 0 w 7162800"/>
                <a:gd name="connsiteY0" fmla="*/ 1066800 h 1066800"/>
                <a:gd name="connsiteX1" fmla="*/ 3581400 w 7162800"/>
                <a:gd name="connsiteY1" fmla="*/ 0 h 1066800"/>
                <a:gd name="connsiteX2" fmla="*/ 7162800 w 7162800"/>
                <a:gd name="connsiteY2" fmla="*/ 1066800 h 1066800"/>
                <a:gd name="connsiteX3" fmla="*/ 0 w 7162800"/>
                <a:gd name="connsiteY3" fmla="*/ 1066800 h 1066800"/>
                <a:gd name="connsiteX0" fmla="*/ 457200 w 7620000"/>
                <a:gd name="connsiteY0" fmla="*/ 1524000 h 1524000"/>
                <a:gd name="connsiteX1" fmla="*/ 0 w 7620000"/>
                <a:gd name="connsiteY1" fmla="*/ 0 h 1524000"/>
                <a:gd name="connsiteX2" fmla="*/ 7620000 w 7620000"/>
                <a:gd name="connsiteY2" fmla="*/ 1524000 h 1524000"/>
                <a:gd name="connsiteX3" fmla="*/ 457200 w 7620000"/>
                <a:gd name="connsiteY3" fmla="*/ 1524000 h 1524000"/>
                <a:gd name="connsiteX0" fmla="*/ 9144000 w 9144000"/>
                <a:gd name="connsiteY0" fmla="*/ 0 h 1524000"/>
                <a:gd name="connsiteX1" fmla="*/ 0 w 9144000"/>
                <a:gd name="connsiteY1" fmla="*/ 0 h 1524000"/>
                <a:gd name="connsiteX2" fmla="*/ 7620000 w 9144000"/>
                <a:gd name="connsiteY2" fmla="*/ 1524000 h 1524000"/>
                <a:gd name="connsiteX3" fmla="*/ 9144000 w 9144000"/>
                <a:gd name="connsiteY3" fmla="*/ 0 h 1524000"/>
                <a:gd name="connsiteX0" fmla="*/ 9144000 w 9144000"/>
                <a:gd name="connsiteY0" fmla="*/ 0 h 990600"/>
                <a:gd name="connsiteX1" fmla="*/ 0 w 9144000"/>
                <a:gd name="connsiteY1" fmla="*/ 0 h 990600"/>
                <a:gd name="connsiteX2" fmla="*/ 9144000 w 9144000"/>
                <a:gd name="connsiteY2" fmla="*/ 990600 h 990600"/>
                <a:gd name="connsiteX3" fmla="*/ 9144000 w 9144000"/>
                <a:gd name="connsiteY3" fmla="*/ 0 h 990600"/>
                <a:gd name="connsiteX0" fmla="*/ 8839200 w 8839200"/>
                <a:gd name="connsiteY0" fmla="*/ 0 h 990600"/>
                <a:gd name="connsiteX1" fmla="*/ 0 w 8839200"/>
                <a:gd name="connsiteY1" fmla="*/ 685800 h 990600"/>
                <a:gd name="connsiteX2" fmla="*/ 8839200 w 8839200"/>
                <a:gd name="connsiteY2" fmla="*/ 990600 h 990600"/>
                <a:gd name="connsiteX3" fmla="*/ 8839200 w 8839200"/>
                <a:gd name="connsiteY3" fmla="*/ 0 h 990600"/>
              </a:gdLst>
              <a:ahLst/>
              <a:cxnLst>
                <a:cxn ang="0">
                  <a:pos x="connsiteX0" y="connsiteY0"/>
                </a:cxn>
                <a:cxn ang="0">
                  <a:pos x="connsiteX1" y="connsiteY1"/>
                </a:cxn>
                <a:cxn ang="0">
                  <a:pos x="connsiteX2" y="connsiteY2"/>
                </a:cxn>
                <a:cxn ang="0">
                  <a:pos x="connsiteX3" y="connsiteY3"/>
                </a:cxn>
              </a:cxnLst>
              <a:rect l="l" t="t" r="r" b="b"/>
              <a:pathLst>
                <a:path w="8839200" h="990600">
                  <a:moveTo>
                    <a:pt x="8839200" y="0"/>
                  </a:moveTo>
                  <a:lnTo>
                    <a:pt x="0" y="685800"/>
                  </a:lnTo>
                  <a:lnTo>
                    <a:pt x="8839200" y="990600"/>
                  </a:lnTo>
                  <a:lnTo>
                    <a:pt x="8839200" y="0"/>
                  </a:lnTo>
                </a:path>
              </a:pathLst>
            </a:custGeom>
            <a:gradFill>
              <a:gsLst>
                <a:gs pos="0">
                  <a:schemeClr val="accent1"/>
                </a:gs>
                <a:gs pos="50000">
                  <a:schemeClr val="accent1">
                    <a:lumMod val="60000"/>
                    <a:lumOff val="40000"/>
                  </a:schemeClr>
                </a:gs>
                <a:gs pos="100000">
                  <a:schemeClr val="accent1">
                    <a:lumMod val="75000"/>
                  </a:schemeClr>
                </a:gs>
              </a:gsLst>
              <a:lin ang="0" scaled="0"/>
            </a:gradFill>
            <a:ln w="9525">
              <a:noFill/>
              <a:round/>
            </a:ln>
            <a:effectLst>
              <a:outerShdw blurRad="50800" dist="38100" dir="5400000" algn="t" rotWithShape="0">
                <a:prstClr val="black">
                  <a:alpha val="40000"/>
                </a:prstClr>
              </a:outerShdw>
            </a:effectLst>
          </p:spPr>
          <p:txBody>
            <a:bodyPr anchor="ctr"/>
            <a:lstStyle/>
            <a:p>
              <a:pPr algn="ctr"/>
              <a:endParaRPr lang="ko-KR" altLang="en-US"/>
            </a:p>
          </p:txBody>
        </p:sp>
        <p:sp>
          <p:nvSpPr>
            <p:cNvPr id="10" name="자유형 9"/>
            <p:cNvSpPr/>
            <p:nvPr/>
          </p:nvSpPr>
          <p:spPr>
            <a:xfrm>
              <a:off x="0" y="0"/>
              <a:ext cx="9144000" cy="990600"/>
            </a:xfrm>
            <a:custGeom>
              <a:avLst/>
              <a:gdLst>
                <a:gd name="connsiteX0" fmla="*/ 0 w 7162800"/>
                <a:gd name="connsiteY0" fmla="*/ 1066800 h 1066800"/>
                <a:gd name="connsiteX1" fmla="*/ 3581400 w 7162800"/>
                <a:gd name="connsiteY1" fmla="*/ 0 h 1066800"/>
                <a:gd name="connsiteX2" fmla="*/ 7162800 w 7162800"/>
                <a:gd name="connsiteY2" fmla="*/ 1066800 h 1066800"/>
                <a:gd name="connsiteX3" fmla="*/ 0 w 7162800"/>
                <a:gd name="connsiteY3" fmla="*/ 1066800 h 1066800"/>
                <a:gd name="connsiteX0" fmla="*/ 457200 w 7620000"/>
                <a:gd name="connsiteY0" fmla="*/ 1524000 h 1524000"/>
                <a:gd name="connsiteX1" fmla="*/ 0 w 7620000"/>
                <a:gd name="connsiteY1" fmla="*/ 0 h 1524000"/>
                <a:gd name="connsiteX2" fmla="*/ 7620000 w 7620000"/>
                <a:gd name="connsiteY2" fmla="*/ 1524000 h 1524000"/>
                <a:gd name="connsiteX3" fmla="*/ 457200 w 7620000"/>
                <a:gd name="connsiteY3" fmla="*/ 1524000 h 1524000"/>
                <a:gd name="connsiteX0" fmla="*/ 9144000 w 9144000"/>
                <a:gd name="connsiteY0" fmla="*/ 0 h 1524000"/>
                <a:gd name="connsiteX1" fmla="*/ 0 w 9144000"/>
                <a:gd name="connsiteY1" fmla="*/ 0 h 1524000"/>
                <a:gd name="connsiteX2" fmla="*/ 7620000 w 9144000"/>
                <a:gd name="connsiteY2" fmla="*/ 1524000 h 1524000"/>
                <a:gd name="connsiteX3" fmla="*/ 9144000 w 9144000"/>
                <a:gd name="connsiteY3" fmla="*/ 0 h 1524000"/>
                <a:gd name="connsiteX0" fmla="*/ 9144000 w 9144000"/>
                <a:gd name="connsiteY0" fmla="*/ 0 h 990600"/>
                <a:gd name="connsiteX1" fmla="*/ 0 w 9144000"/>
                <a:gd name="connsiteY1" fmla="*/ 0 h 990600"/>
                <a:gd name="connsiteX2" fmla="*/ 9144000 w 9144000"/>
                <a:gd name="connsiteY2" fmla="*/ 990600 h 990600"/>
                <a:gd name="connsiteX3" fmla="*/ 9144000 w 9144000"/>
                <a:gd name="connsiteY3" fmla="*/ 0 h 990600"/>
                <a:gd name="connsiteX0" fmla="*/ 9144000 w 9144000"/>
                <a:gd name="connsiteY0" fmla="*/ 0 h 990600"/>
                <a:gd name="connsiteX1" fmla="*/ 0 w 9144000"/>
                <a:gd name="connsiteY1" fmla="*/ 0 h 990600"/>
                <a:gd name="connsiteX2" fmla="*/ 466725 w 9144000"/>
                <a:gd name="connsiteY2" fmla="*/ 47625 h 990600"/>
                <a:gd name="connsiteX3" fmla="*/ 9144000 w 9144000"/>
                <a:gd name="connsiteY3" fmla="*/ 990600 h 990600"/>
                <a:gd name="connsiteX4" fmla="*/ 9144000 w 9144000"/>
                <a:gd name="connsiteY4" fmla="*/ 0 h 990600"/>
                <a:gd name="connsiteX0" fmla="*/ 9144000 w 9144000"/>
                <a:gd name="connsiteY0" fmla="*/ 0 h 990600"/>
                <a:gd name="connsiteX1" fmla="*/ 0 w 9144000"/>
                <a:gd name="connsiteY1" fmla="*/ 0 h 990600"/>
                <a:gd name="connsiteX2" fmla="*/ 9525 w 9144000"/>
                <a:gd name="connsiteY2" fmla="*/ 504825 h 990600"/>
                <a:gd name="connsiteX3" fmla="*/ 9144000 w 9144000"/>
                <a:gd name="connsiteY3" fmla="*/ 990600 h 990600"/>
                <a:gd name="connsiteX4" fmla="*/ 9144000 w 9144000"/>
                <a:gd name="connsiteY4" fmla="*/ 0 h 99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990600">
                  <a:moveTo>
                    <a:pt x="9144000" y="0"/>
                  </a:moveTo>
                  <a:lnTo>
                    <a:pt x="0" y="0"/>
                  </a:lnTo>
                  <a:lnTo>
                    <a:pt x="9525" y="504825"/>
                  </a:lnTo>
                  <a:lnTo>
                    <a:pt x="9144000" y="990600"/>
                  </a:lnTo>
                  <a:lnTo>
                    <a:pt x="9144000" y="0"/>
                  </a:lnTo>
                </a:path>
              </a:pathLst>
            </a:custGeom>
            <a:gradFill>
              <a:gsLst>
                <a:gs pos="0">
                  <a:schemeClr val="accent1">
                    <a:lumMod val="50000"/>
                  </a:schemeClr>
                </a:gs>
                <a:gs pos="50000">
                  <a:schemeClr val="accent1">
                    <a:lumMod val="60000"/>
                    <a:lumOff val="40000"/>
                  </a:schemeClr>
                </a:gs>
                <a:gs pos="100000">
                  <a:schemeClr val="accent1">
                    <a:lumMod val="75000"/>
                  </a:schemeClr>
                </a:gs>
              </a:gsLst>
              <a:lin ang="0" scaled="0"/>
            </a:gradFill>
            <a:ln w="9525">
              <a:noFill/>
              <a:round/>
            </a:ln>
            <a:effectLst>
              <a:outerShdw blurRad="50800" dist="38100" dir="5400000" algn="t" rotWithShape="0">
                <a:schemeClr val="accent1">
                  <a:lumMod val="75000"/>
                  <a:alpha val="40000"/>
                </a:schemeClr>
              </a:outerShdw>
            </a:effectLst>
          </p:spPr>
          <p:txBody>
            <a:bodyPr anchor="ctr"/>
            <a:lstStyle/>
            <a:p>
              <a:pPr algn="ctr"/>
              <a:endParaRPr lang="ko-KR" altLang="en-US"/>
            </a:p>
          </p:txBody>
        </p:sp>
      </p:grpSp>
      <p:grpSp>
        <p:nvGrpSpPr>
          <p:cNvPr id="11" name="그룹 27"/>
          <p:cNvGrpSpPr/>
          <p:nvPr/>
        </p:nvGrpSpPr>
        <p:grpSpPr>
          <a:xfrm>
            <a:off x="7681902" y="180972"/>
            <a:ext cx="1328754" cy="3270256"/>
            <a:chOff x="7681902" y="180972"/>
            <a:chExt cx="1328754" cy="3270256"/>
          </a:xfrm>
        </p:grpSpPr>
        <p:sp>
          <p:nvSpPr>
            <p:cNvPr id="12" name="타원 11"/>
            <p:cNvSpPr/>
            <p:nvPr/>
          </p:nvSpPr>
          <p:spPr>
            <a:xfrm>
              <a:off x="7977182" y="2224094"/>
              <a:ext cx="860420" cy="860420"/>
            </a:xfrm>
            <a:prstGeom prst="ellipse">
              <a:avLst/>
            </a:prstGeom>
            <a:solidFill>
              <a:schemeClr val="accent1">
                <a:lumMod val="60000"/>
                <a:lumOff val="4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3" name="타원 12"/>
            <p:cNvSpPr/>
            <p:nvPr/>
          </p:nvSpPr>
          <p:spPr>
            <a:xfrm>
              <a:off x="7681902" y="1142996"/>
              <a:ext cx="593724" cy="593724"/>
            </a:xfrm>
            <a:prstGeom prst="ellipse">
              <a:avLst/>
            </a:prstGeom>
            <a:solidFill>
              <a:schemeClr val="accent1">
                <a:lumMod val="60000"/>
                <a:lumOff val="4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4" name="타원 13"/>
            <p:cNvSpPr/>
            <p:nvPr/>
          </p:nvSpPr>
          <p:spPr>
            <a:xfrm>
              <a:off x="8382000" y="762000"/>
              <a:ext cx="381000" cy="381000"/>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5" name="타원 14"/>
            <p:cNvSpPr/>
            <p:nvPr/>
          </p:nvSpPr>
          <p:spPr>
            <a:xfrm>
              <a:off x="7977182" y="795334"/>
              <a:ext cx="250828" cy="250828"/>
            </a:xfrm>
            <a:prstGeom prst="ellipse">
              <a:avLst/>
            </a:prstGeom>
            <a:solidFill>
              <a:schemeClr val="accent2">
                <a:lumMod val="20000"/>
                <a:lumOff val="8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6" name="타원 15"/>
            <p:cNvSpPr/>
            <p:nvPr/>
          </p:nvSpPr>
          <p:spPr>
            <a:xfrm>
              <a:off x="8334372" y="1295400"/>
              <a:ext cx="676284" cy="676284"/>
            </a:xfrm>
            <a:prstGeom prst="ellipse">
              <a:avLst/>
            </a:prstGeom>
            <a:solidFill>
              <a:schemeClr val="accent2">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7" name="타원 16"/>
            <p:cNvSpPr/>
            <p:nvPr/>
          </p:nvSpPr>
          <p:spPr>
            <a:xfrm>
              <a:off x="7691430" y="1866904"/>
              <a:ext cx="250828" cy="250828"/>
            </a:xfrm>
            <a:prstGeom prst="ellipse">
              <a:avLst/>
            </a:prstGeom>
            <a:solidFill>
              <a:schemeClr val="bg2">
                <a:lumMod val="40000"/>
                <a:lumOff val="6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8" name="타원 17"/>
            <p:cNvSpPr/>
            <p:nvPr/>
          </p:nvSpPr>
          <p:spPr>
            <a:xfrm>
              <a:off x="8610600" y="3200400"/>
              <a:ext cx="250828" cy="250828"/>
            </a:xfrm>
            <a:prstGeom prst="ellipse">
              <a:avLst/>
            </a:prstGeom>
            <a:solidFill>
              <a:schemeClr val="accent2">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9" name="타원 18"/>
            <p:cNvSpPr/>
            <p:nvPr/>
          </p:nvSpPr>
          <p:spPr>
            <a:xfrm>
              <a:off x="8562972" y="180972"/>
              <a:ext cx="428628" cy="428628"/>
            </a:xfrm>
            <a:prstGeom prst="ellipse">
              <a:avLst/>
            </a:prstGeom>
            <a:solidFill>
              <a:schemeClr val="accent2">
                <a:lumMod val="20000"/>
                <a:lumOff val="80000"/>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grpSp>
        <p:nvGrpSpPr>
          <p:cNvPr id="20" name="그룹 28"/>
          <p:cNvGrpSpPr/>
          <p:nvPr/>
        </p:nvGrpSpPr>
        <p:grpSpPr>
          <a:xfrm flipH="1" flipV="1">
            <a:off x="101600" y="3276600"/>
            <a:ext cx="1328754" cy="3270256"/>
            <a:chOff x="7681902" y="180972"/>
            <a:chExt cx="1328754" cy="3270256"/>
          </a:xfrm>
        </p:grpSpPr>
        <p:sp>
          <p:nvSpPr>
            <p:cNvPr id="21" name="타원 20"/>
            <p:cNvSpPr/>
            <p:nvPr/>
          </p:nvSpPr>
          <p:spPr>
            <a:xfrm>
              <a:off x="7977182" y="2224094"/>
              <a:ext cx="860420" cy="860420"/>
            </a:xfrm>
            <a:prstGeom prst="ellipse">
              <a:avLst/>
            </a:prstGeom>
            <a:solidFill>
              <a:schemeClr val="accent1">
                <a:lumMod val="60000"/>
                <a:lumOff val="4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2" name="타원 21"/>
            <p:cNvSpPr/>
            <p:nvPr/>
          </p:nvSpPr>
          <p:spPr>
            <a:xfrm>
              <a:off x="7681902" y="1142996"/>
              <a:ext cx="593724" cy="593724"/>
            </a:xfrm>
            <a:prstGeom prst="ellipse">
              <a:avLst/>
            </a:prstGeom>
            <a:solidFill>
              <a:schemeClr val="accent1">
                <a:lumMod val="60000"/>
                <a:lumOff val="4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3" name="타원 22"/>
            <p:cNvSpPr/>
            <p:nvPr/>
          </p:nvSpPr>
          <p:spPr>
            <a:xfrm>
              <a:off x="8382000" y="762000"/>
              <a:ext cx="381000" cy="381000"/>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4" name="타원 23"/>
            <p:cNvSpPr/>
            <p:nvPr/>
          </p:nvSpPr>
          <p:spPr>
            <a:xfrm>
              <a:off x="7977182" y="795334"/>
              <a:ext cx="250828" cy="250828"/>
            </a:xfrm>
            <a:prstGeom prst="ellipse">
              <a:avLst/>
            </a:prstGeom>
            <a:solidFill>
              <a:schemeClr val="accent2">
                <a:lumMod val="20000"/>
                <a:lumOff val="80000"/>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5" name="타원 24"/>
            <p:cNvSpPr/>
            <p:nvPr/>
          </p:nvSpPr>
          <p:spPr>
            <a:xfrm>
              <a:off x="8334372" y="1295400"/>
              <a:ext cx="676284" cy="676284"/>
            </a:xfrm>
            <a:prstGeom prst="ellipse">
              <a:avLst/>
            </a:prstGeom>
            <a:solidFill>
              <a:schemeClr val="accent2">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6" name="타원 25"/>
            <p:cNvSpPr/>
            <p:nvPr/>
          </p:nvSpPr>
          <p:spPr>
            <a:xfrm>
              <a:off x="7691430" y="1866904"/>
              <a:ext cx="250828" cy="250828"/>
            </a:xfrm>
            <a:prstGeom prst="ellipse">
              <a:avLst/>
            </a:prstGeom>
            <a:solidFill>
              <a:schemeClr val="bg2">
                <a:lumMod val="40000"/>
                <a:lumOff val="6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7" name="타원 26"/>
            <p:cNvSpPr/>
            <p:nvPr/>
          </p:nvSpPr>
          <p:spPr>
            <a:xfrm>
              <a:off x="8610600" y="3200400"/>
              <a:ext cx="250828" cy="250828"/>
            </a:xfrm>
            <a:prstGeom prst="ellipse">
              <a:avLst/>
            </a:prstGeom>
            <a:solidFill>
              <a:schemeClr val="accent2">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8" name="타원 27"/>
            <p:cNvSpPr/>
            <p:nvPr/>
          </p:nvSpPr>
          <p:spPr>
            <a:xfrm>
              <a:off x="8562972" y="180972"/>
              <a:ext cx="428628" cy="428628"/>
            </a:xfrm>
            <a:prstGeom prst="ellipse">
              <a:avLst/>
            </a:prstGeom>
            <a:solidFill>
              <a:schemeClr val="accent2">
                <a:lumMod val="20000"/>
                <a:lumOff val="80000"/>
                <a:alpha val="2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
        <p:nvSpPr>
          <p:cNvPr id="2" name="제목 1"/>
          <p:cNvSpPr>
            <a:spLocks noGrp="1"/>
          </p:cNvSpPr>
          <p:nvPr>
            <p:ph type="title"/>
          </p:nvPr>
        </p:nvSpPr>
        <p:spPr>
          <a:xfrm>
            <a:off x="1792288" y="304800"/>
            <a:ext cx="5486400" cy="566738"/>
          </a:xfrm>
        </p:spPr>
        <p:txBody>
          <a:bodyPr anchor="b"/>
          <a:lstStyle>
            <a:lvl1pPr algn="l">
              <a:defRPr sz="2800" b="0"/>
            </a:lvl1pPr>
          </a:lstStyle>
          <a:p>
            <a:pPr lvl="0"/>
            <a:r>
              <a:rPr lang="ko-KR" altLang="en-US"/>
              <a:t>마스터 제목 스타일 편집</a:t>
            </a:r>
          </a:p>
        </p:txBody>
      </p:sp>
      <p:sp>
        <p:nvSpPr>
          <p:cNvPr id="3" name="그림 개체 틀 2"/>
          <p:cNvSpPr>
            <a:spLocks noGrp="1" noTextEdit="1"/>
          </p:cNvSpPr>
          <p:nvPr>
            <p:ph type="pic" idx="1" hasCustomPrompt="1"/>
          </p:nvPr>
        </p:nvSpPr>
        <p:spPr>
          <a:xfrm>
            <a:off x="1792288" y="1393371"/>
            <a:ext cx="5486400" cy="3334204"/>
          </a:xfrm>
          <a:solidFill>
            <a:schemeClr val="bg2">
              <a:lumMod val="20000"/>
              <a:lumOff val="80000"/>
            </a:schemeClr>
          </a:solidFill>
          <a:effectLst>
            <a:outerShdw blurRad="50800" dist="38100" dir="2700000" algn="tl" rotWithShape="0">
              <a:prstClr val="black">
                <a:alpha val="40000"/>
              </a:prstClr>
            </a:outerShdw>
          </a:effectLst>
        </p:spPr>
        <p:txBody>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ko-KR" altLang="en-US"/>
              <a:t>그림을 추가하려면 아이콘을 클릭하십시오 </a:t>
            </a:r>
          </a:p>
        </p:txBody>
      </p:sp>
      <p:sp>
        <p:nvSpPr>
          <p:cNvPr id="4" name="텍스트 개체 틀 3"/>
          <p:cNvSpPr>
            <a:spLocks noGrp="1"/>
          </p:cNvSpPr>
          <p:nvPr>
            <p:ph type="body" sz="half" idx="2"/>
          </p:nvPr>
        </p:nvSpPr>
        <p:spPr>
          <a:xfrm>
            <a:off x="1792288" y="4909457"/>
            <a:ext cx="5486400" cy="1262743"/>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pPr algn="l"/>
            <a:fld id="{C18D79A8-719F-4115-92E5-24663253EB2B}" type="datetime1">
              <a:rPr lang="ko-KR" altLang="en-US" sz="1200">
                <a:solidFill>
                  <a:srgbClr val="333333"/>
                </a:solidFill>
                <a:latin typeface="Arial"/>
                <a:ea typeface="한컴 윤고딕 230"/>
                <a:cs typeface="+mn-cs"/>
              </a:rPr>
              <a:pPr algn="l"/>
              <a:t>2016-05-18</a:t>
            </a:fld>
            <a:endParaRPr lang="ko-KR" altLang="en-US" sz="1200">
              <a:solidFill>
                <a:srgbClr val="333333"/>
              </a:solidFill>
              <a:latin typeface="Arial"/>
              <a:ea typeface="한컴 윤고딕 230"/>
              <a:cs typeface="+mn-cs"/>
            </a:endParaRPr>
          </a:p>
        </p:txBody>
      </p:sp>
      <p:sp>
        <p:nvSpPr>
          <p:cNvPr id="6" name="바닥글 개체 틀 5"/>
          <p:cNvSpPr>
            <a:spLocks noGrp="1"/>
          </p:cNvSpPr>
          <p:nvPr>
            <p:ph type="ftr" sz="quarter" idx="11"/>
          </p:nvPr>
        </p:nvSpPr>
        <p:spPr/>
        <p:txBody>
          <a:bodyPr/>
          <a:lstStyle/>
          <a:p>
            <a:pPr algn="ctr"/>
            <a:endParaRPr lang="ko-KR" altLang="en-US" sz="1200">
              <a:solidFill>
                <a:srgbClr val="333333"/>
              </a:solidFill>
              <a:latin typeface="Arial"/>
              <a:ea typeface="한컴 윤고딕 230"/>
              <a:cs typeface="+mn-cs"/>
            </a:endParaRPr>
          </a:p>
        </p:txBody>
      </p:sp>
      <p:sp>
        <p:nvSpPr>
          <p:cNvPr id="7" name="슬라이드 번호 개체 틀 6"/>
          <p:cNvSpPr>
            <a:spLocks noGrp="1"/>
          </p:cNvSpPr>
          <p:nvPr>
            <p:ph type="sldNum" sz="quarter" idx="12"/>
          </p:nvPr>
        </p:nvSpPr>
        <p:spPr/>
        <p:txBody>
          <a:bodyPr/>
          <a:lstStyle/>
          <a:p>
            <a:pPr algn="r"/>
            <a:fld id="{C8C3B62A-3DFE-4006-8418-4121DC00BB4B}" type="slidenum">
              <a:rPr lang="ko-KR" altLang="en-US" sz="1200">
                <a:solidFill>
                  <a:srgbClr val="333333"/>
                </a:solidFill>
                <a:latin typeface="Arial"/>
                <a:ea typeface="한컴 윤고딕 230"/>
                <a:cs typeface="+mn-cs"/>
              </a:rPr>
              <a:pPr algn="r"/>
              <a:t>‹#›</a:t>
            </a:fld>
            <a:endParaRPr lang="ko-KR" altLang="en-US" sz="1200">
              <a:solidFill>
                <a:srgbClr val="333333"/>
              </a:solidFill>
              <a:latin typeface="Arial"/>
              <a:ea typeface="한컴 윤고딕 230"/>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물방울">
    <p:bg>
      <p:bgRef idx="1002">
        <a:schemeClr val="bg1"/>
      </p:bgRef>
    </p:bg>
    <p:spTree>
      <p:nvGrpSpPr>
        <p:cNvPr id="1" name=""/>
        <p:cNvGrpSpPr/>
        <p:nvPr/>
      </p:nvGrpSpPr>
      <p:grpSpPr>
        <a:xfrm>
          <a:off x="0" y="0"/>
          <a:ext cx="0" cy="0"/>
          <a:chOff x="0" y="0"/>
          <a:chExt cx="0" cy="0"/>
        </a:xfrm>
      </p:grpSpPr>
      <p:grpSp>
        <p:nvGrpSpPr>
          <p:cNvPr id="7" name="그룹 10"/>
          <p:cNvGrpSpPr/>
          <p:nvPr/>
        </p:nvGrpSpPr>
        <p:grpSpPr>
          <a:xfrm>
            <a:off x="0" y="0"/>
            <a:ext cx="9144000" cy="990600"/>
            <a:chOff x="0" y="0"/>
            <a:chExt cx="9144000" cy="990600"/>
          </a:xfrm>
        </p:grpSpPr>
        <p:sp>
          <p:nvSpPr>
            <p:cNvPr id="10" name="자유형 9"/>
            <p:cNvSpPr/>
            <p:nvPr/>
          </p:nvSpPr>
          <p:spPr>
            <a:xfrm flipH="1">
              <a:off x="0" y="0"/>
              <a:ext cx="8839200" cy="990600"/>
            </a:xfrm>
            <a:custGeom>
              <a:avLst/>
              <a:gdLst>
                <a:gd name="connsiteX0" fmla="*/ 0 w 7162800"/>
                <a:gd name="connsiteY0" fmla="*/ 1066800 h 1066800"/>
                <a:gd name="connsiteX1" fmla="*/ 3581400 w 7162800"/>
                <a:gd name="connsiteY1" fmla="*/ 0 h 1066800"/>
                <a:gd name="connsiteX2" fmla="*/ 7162800 w 7162800"/>
                <a:gd name="connsiteY2" fmla="*/ 1066800 h 1066800"/>
                <a:gd name="connsiteX3" fmla="*/ 0 w 7162800"/>
                <a:gd name="connsiteY3" fmla="*/ 1066800 h 1066800"/>
                <a:gd name="connsiteX0" fmla="*/ 457200 w 7620000"/>
                <a:gd name="connsiteY0" fmla="*/ 1524000 h 1524000"/>
                <a:gd name="connsiteX1" fmla="*/ 0 w 7620000"/>
                <a:gd name="connsiteY1" fmla="*/ 0 h 1524000"/>
                <a:gd name="connsiteX2" fmla="*/ 7620000 w 7620000"/>
                <a:gd name="connsiteY2" fmla="*/ 1524000 h 1524000"/>
                <a:gd name="connsiteX3" fmla="*/ 457200 w 7620000"/>
                <a:gd name="connsiteY3" fmla="*/ 1524000 h 1524000"/>
                <a:gd name="connsiteX0" fmla="*/ 9144000 w 9144000"/>
                <a:gd name="connsiteY0" fmla="*/ 0 h 1524000"/>
                <a:gd name="connsiteX1" fmla="*/ 0 w 9144000"/>
                <a:gd name="connsiteY1" fmla="*/ 0 h 1524000"/>
                <a:gd name="connsiteX2" fmla="*/ 7620000 w 9144000"/>
                <a:gd name="connsiteY2" fmla="*/ 1524000 h 1524000"/>
                <a:gd name="connsiteX3" fmla="*/ 9144000 w 9144000"/>
                <a:gd name="connsiteY3" fmla="*/ 0 h 1524000"/>
                <a:gd name="connsiteX0" fmla="*/ 9144000 w 9144000"/>
                <a:gd name="connsiteY0" fmla="*/ 0 h 990600"/>
                <a:gd name="connsiteX1" fmla="*/ 0 w 9144000"/>
                <a:gd name="connsiteY1" fmla="*/ 0 h 990600"/>
                <a:gd name="connsiteX2" fmla="*/ 9144000 w 9144000"/>
                <a:gd name="connsiteY2" fmla="*/ 990600 h 990600"/>
                <a:gd name="connsiteX3" fmla="*/ 9144000 w 9144000"/>
                <a:gd name="connsiteY3" fmla="*/ 0 h 990600"/>
                <a:gd name="connsiteX0" fmla="*/ 8839200 w 8839200"/>
                <a:gd name="connsiteY0" fmla="*/ 0 h 990600"/>
                <a:gd name="connsiteX1" fmla="*/ 0 w 8839200"/>
                <a:gd name="connsiteY1" fmla="*/ 685800 h 990600"/>
                <a:gd name="connsiteX2" fmla="*/ 8839200 w 8839200"/>
                <a:gd name="connsiteY2" fmla="*/ 990600 h 990600"/>
                <a:gd name="connsiteX3" fmla="*/ 8839200 w 8839200"/>
                <a:gd name="connsiteY3" fmla="*/ 0 h 990600"/>
              </a:gdLst>
              <a:ahLst/>
              <a:cxnLst>
                <a:cxn ang="0">
                  <a:pos x="connsiteX0" y="connsiteY0"/>
                </a:cxn>
                <a:cxn ang="0">
                  <a:pos x="connsiteX1" y="connsiteY1"/>
                </a:cxn>
                <a:cxn ang="0">
                  <a:pos x="connsiteX2" y="connsiteY2"/>
                </a:cxn>
                <a:cxn ang="0">
                  <a:pos x="connsiteX3" y="connsiteY3"/>
                </a:cxn>
              </a:cxnLst>
              <a:rect l="l" t="t" r="r" b="b"/>
              <a:pathLst>
                <a:path w="8839200" h="990600">
                  <a:moveTo>
                    <a:pt x="8839200" y="0"/>
                  </a:moveTo>
                  <a:lnTo>
                    <a:pt x="0" y="685800"/>
                  </a:lnTo>
                  <a:lnTo>
                    <a:pt x="8839200" y="990600"/>
                  </a:lnTo>
                  <a:lnTo>
                    <a:pt x="8839200" y="0"/>
                  </a:lnTo>
                </a:path>
              </a:pathLst>
            </a:custGeom>
            <a:gradFill>
              <a:gsLst>
                <a:gs pos="0">
                  <a:schemeClr val="accent1"/>
                </a:gs>
                <a:gs pos="50000">
                  <a:schemeClr val="accent1">
                    <a:lumMod val="60000"/>
                    <a:lumOff val="40000"/>
                  </a:schemeClr>
                </a:gs>
                <a:gs pos="100000">
                  <a:schemeClr val="accent1">
                    <a:lumMod val="75000"/>
                  </a:schemeClr>
                </a:gs>
              </a:gsLst>
              <a:lin ang="0" scaled="0"/>
            </a:gradFill>
            <a:ln w="9525">
              <a:noFill/>
              <a:round/>
            </a:ln>
            <a:effectLst>
              <a:outerShdw blurRad="50800" dist="38100" dir="5400000" algn="t" rotWithShape="0">
                <a:prstClr val="black">
                  <a:alpha val="40000"/>
                </a:prstClr>
              </a:outerShdw>
            </a:effectLst>
          </p:spPr>
          <p:txBody>
            <a:bodyPr anchor="ctr"/>
            <a:lstStyle/>
            <a:p>
              <a:pPr algn="ctr"/>
              <a:endParaRPr lang="ko-KR" altLang="en-US"/>
            </a:p>
          </p:txBody>
        </p:sp>
        <p:sp>
          <p:nvSpPr>
            <p:cNvPr id="9" name="자유형 8"/>
            <p:cNvSpPr/>
            <p:nvPr/>
          </p:nvSpPr>
          <p:spPr>
            <a:xfrm>
              <a:off x="0" y="0"/>
              <a:ext cx="9144000" cy="990600"/>
            </a:xfrm>
            <a:custGeom>
              <a:avLst/>
              <a:gdLst>
                <a:gd name="connsiteX0" fmla="*/ 0 w 7162800"/>
                <a:gd name="connsiteY0" fmla="*/ 1066800 h 1066800"/>
                <a:gd name="connsiteX1" fmla="*/ 3581400 w 7162800"/>
                <a:gd name="connsiteY1" fmla="*/ 0 h 1066800"/>
                <a:gd name="connsiteX2" fmla="*/ 7162800 w 7162800"/>
                <a:gd name="connsiteY2" fmla="*/ 1066800 h 1066800"/>
                <a:gd name="connsiteX3" fmla="*/ 0 w 7162800"/>
                <a:gd name="connsiteY3" fmla="*/ 1066800 h 1066800"/>
                <a:gd name="connsiteX0" fmla="*/ 457200 w 7620000"/>
                <a:gd name="connsiteY0" fmla="*/ 1524000 h 1524000"/>
                <a:gd name="connsiteX1" fmla="*/ 0 w 7620000"/>
                <a:gd name="connsiteY1" fmla="*/ 0 h 1524000"/>
                <a:gd name="connsiteX2" fmla="*/ 7620000 w 7620000"/>
                <a:gd name="connsiteY2" fmla="*/ 1524000 h 1524000"/>
                <a:gd name="connsiteX3" fmla="*/ 457200 w 7620000"/>
                <a:gd name="connsiteY3" fmla="*/ 1524000 h 1524000"/>
                <a:gd name="connsiteX0" fmla="*/ 9144000 w 9144000"/>
                <a:gd name="connsiteY0" fmla="*/ 0 h 1524000"/>
                <a:gd name="connsiteX1" fmla="*/ 0 w 9144000"/>
                <a:gd name="connsiteY1" fmla="*/ 0 h 1524000"/>
                <a:gd name="connsiteX2" fmla="*/ 7620000 w 9144000"/>
                <a:gd name="connsiteY2" fmla="*/ 1524000 h 1524000"/>
                <a:gd name="connsiteX3" fmla="*/ 9144000 w 9144000"/>
                <a:gd name="connsiteY3" fmla="*/ 0 h 1524000"/>
                <a:gd name="connsiteX0" fmla="*/ 9144000 w 9144000"/>
                <a:gd name="connsiteY0" fmla="*/ 0 h 990600"/>
                <a:gd name="connsiteX1" fmla="*/ 0 w 9144000"/>
                <a:gd name="connsiteY1" fmla="*/ 0 h 990600"/>
                <a:gd name="connsiteX2" fmla="*/ 9144000 w 9144000"/>
                <a:gd name="connsiteY2" fmla="*/ 990600 h 990600"/>
                <a:gd name="connsiteX3" fmla="*/ 9144000 w 9144000"/>
                <a:gd name="connsiteY3" fmla="*/ 0 h 990600"/>
                <a:gd name="connsiteX0" fmla="*/ 9144000 w 9144000"/>
                <a:gd name="connsiteY0" fmla="*/ 0 h 990600"/>
                <a:gd name="connsiteX1" fmla="*/ 0 w 9144000"/>
                <a:gd name="connsiteY1" fmla="*/ 0 h 990600"/>
                <a:gd name="connsiteX2" fmla="*/ 466725 w 9144000"/>
                <a:gd name="connsiteY2" fmla="*/ 47625 h 990600"/>
                <a:gd name="connsiteX3" fmla="*/ 9144000 w 9144000"/>
                <a:gd name="connsiteY3" fmla="*/ 990600 h 990600"/>
                <a:gd name="connsiteX4" fmla="*/ 9144000 w 9144000"/>
                <a:gd name="connsiteY4" fmla="*/ 0 h 990600"/>
                <a:gd name="connsiteX0" fmla="*/ 9144000 w 9144000"/>
                <a:gd name="connsiteY0" fmla="*/ 0 h 990600"/>
                <a:gd name="connsiteX1" fmla="*/ 0 w 9144000"/>
                <a:gd name="connsiteY1" fmla="*/ 0 h 990600"/>
                <a:gd name="connsiteX2" fmla="*/ 9525 w 9144000"/>
                <a:gd name="connsiteY2" fmla="*/ 504825 h 990600"/>
                <a:gd name="connsiteX3" fmla="*/ 9144000 w 9144000"/>
                <a:gd name="connsiteY3" fmla="*/ 990600 h 990600"/>
                <a:gd name="connsiteX4" fmla="*/ 9144000 w 9144000"/>
                <a:gd name="connsiteY4" fmla="*/ 0 h 99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990600">
                  <a:moveTo>
                    <a:pt x="9144000" y="0"/>
                  </a:moveTo>
                  <a:lnTo>
                    <a:pt x="0" y="0"/>
                  </a:lnTo>
                  <a:lnTo>
                    <a:pt x="9525" y="504825"/>
                  </a:lnTo>
                  <a:lnTo>
                    <a:pt x="9144000" y="990600"/>
                  </a:lnTo>
                  <a:lnTo>
                    <a:pt x="9144000" y="0"/>
                  </a:lnTo>
                </a:path>
              </a:pathLst>
            </a:custGeom>
            <a:gradFill>
              <a:gsLst>
                <a:gs pos="0">
                  <a:schemeClr val="accent1">
                    <a:lumMod val="50000"/>
                  </a:schemeClr>
                </a:gs>
                <a:gs pos="50000">
                  <a:schemeClr val="accent1">
                    <a:lumMod val="60000"/>
                    <a:lumOff val="40000"/>
                  </a:schemeClr>
                </a:gs>
                <a:gs pos="100000">
                  <a:schemeClr val="accent1">
                    <a:lumMod val="75000"/>
                  </a:schemeClr>
                </a:gs>
              </a:gsLst>
              <a:lin ang="0" scaled="0"/>
            </a:gradFill>
            <a:ln w="9525">
              <a:noFill/>
              <a:round/>
            </a:ln>
            <a:effectLst>
              <a:outerShdw blurRad="50800" dist="38100" dir="5400000" algn="t" rotWithShape="0">
                <a:schemeClr val="accent1">
                  <a:lumMod val="75000"/>
                  <a:alpha val="40000"/>
                </a:schemeClr>
              </a:outerShdw>
            </a:effectLst>
          </p:spPr>
          <p:txBody>
            <a:bodyPr anchor="ctr"/>
            <a:lstStyle/>
            <a:p>
              <a:pPr algn="ctr"/>
              <a:endParaRPr lang="ko-KR" altLang="en-US"/>
            </a:p>
          </p:txBody>
        </p:sp>
      </p:grpSp>
      <p:grpSp>
        <p:nvGrpSpPr>
          <p:cNvPr id="8" name="그룹 17"/>
          <p:cNvGrpSpPr/>
          <p:nvPr/>
        </p:nvGrpSpPr>
        <p:grpSpPr>
          <a:xfrm>
            <a:off x="8077200" y="152400"/>
            <a:ext cx="928516" cy="1664292"/>
            <a:chOff x="8077200" y="152400"/>
            <a:chExt cx="928516" cy="1664292"/>
          </a:xfrm>
        </p:grpSpPr>
        <p:sp>
          <p:nvSpPr>
            <p:cNvPr id="12" name="타원 11"/>
            <p:cNvSpPr/>
            <p:nvPr/>
          </p:nvSpPr>
          <p:spPr>
            <a:xfrm>
              <a:off x="8381998" y="1676400"/>
              <a:ext cx="140292" cy="140292"/>
            </a:xfrm>
            <a:prstGeom prst="ellipse">
              <a:avLst/>
            </a:prstGeom>
            <a:solidFill>
              <a:schemeClr val="accent2">
                <a:lumMod val="20000"/>
                <a:lumOff val="8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3" name="타원 12"/>
            <p:cNvSpPr/>
            <p:nvPr/>
          </p:nvSpPr>
          <p:spPr>
            <a:xfrm>
              <a:off x="8077200" y="939502"/>
              <a:ext cx="393533" cy="393533"/>
            </a:xfrm>
            <a:prstGeom prst="ellipse">
              <a:avLst/>
            </a:prstGeom>
            <a:solidFill>
              <a:schemeClr val="accent2">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4" name="타원 13"/>
            <p:cNvSpPr/>
            <p:nvPr/>
          </p:nvSpPr>
          <p:spPr>
            <a:xfrm>
              <a:off x="8458197" y="1143000"/>
              <a:ext cx="512058" cy="512056"/>
            </a:xfrm>
            <a:prstGeom prst="ellipse">
              <a:avLst/>
            </a:prstGeom>
            <a:solidFill>
              <a:schemeClr val="accent1">
                <a:lumMod val="60000"/>
                <a:lumOff val="4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5" name="타원 14"/>
            <p:cNvSpPr/>
            <p:nvPr/>
          </p:nvSpPr>
          <p:spPr>
            <a:xfrm>
              <a:off x="8470762" y="808315"/>
              <a:ext cx="230308" cy="230308"/>
            </a:xfrm>
            <a:prstGeom prst="ellipse">
              <a:avLst/>
            </a:prstGeom>
            <a:solidFill>
              <a:schemeClr val="accent1">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6" name="타원 15"/>
            <p:cNvSpPr/>
            <p:nvPr/>
          </p:nvSpPr>
          <p:spPr>
            <a:xfrm>
              <a:off x="8077200" y="152400"/>
              <a:ext cx="615059" cy="615059"/>
            </a:xfrm>
            <a:prstGeom prst="ellipse">
              <a:avLst/>
            </a:prstGeom>
            <a:solidFill>
              <a:schemeClr val="accent4">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7" name="타원 16"/>
            <p:cNvSpPr/>
            <p:nvPr/>
          </p:nvSpPr>
          <p:spPr>
            <a:xfrm>
              <a:off x="8775408" y="196106"/>
              <a:ext cx="230308" cy="230308"/>
            </a:xfrm>
            <a:prstGeom prst="ellipse">
              <a:avLst/>
            </a:prstGeom>
            <a:solidFill>
              <a:schemeClr val="accent2">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
        <p:nvSpPr>
          <p:cNvPr id="2" name="제목 개체 틀 1"/>
          <p:cNvSpPr>
            <a:spLocks noGrp="1"/>
          </p:cNvSpPr>
          <p:nvPr>
            <p:ph type="title"/>
          </p:nvPr>
        </p:nvSpPr>
        <p:spPr>
          <a:xfrm>
            <a:off x="457200" y="76177"/>
            <a:ext cx="8229600" cy="868346"/>
          </a:xfrm>
          <a:prstGeom prst="rect">
            <a:avLst/>
          </a:prstGeom>
        </p:spPr>
        <p:txBody>
          <a:bodyPr vert="horz" lIns="91440" tIns="45720" rIns="91440" bIns="45720" anchor="ctr"/>
          <a:lstStyle/>
          <a:p>
            <a:pPr lvl="0"/>
            <a:r>
              <a:rPr lang="ko-KR" altLang="en-US"/>
              <a:t>마스터 제목 스타일 편집</a:t>
            </a:r>
          </a:p>
        </p:txBody>
      </p:sp>
      <p:sp>
        <p:nvSpPr>
          <p:cNvPr id="3" name="텍스트 개체 틀 2"/>
          <p:cNvSpPr>
            <a:spLocks noGrp="1"/>
          </p:cNvSpPr>
          <p:nvPr>
            <p:ph type="body" idx="1"/>
          </p:nvPr>
        </p:nvSpPr>
        <p:spPr>
          <a:xfrm>
            <a:off x="457200" y="1133476"/>
            <a:ext cx="8229600" cy="5066358"/>
          </a:xfrm>
          <a:prstGeom prst="rect">
            <a:avLst/>
          </a:prstGeom>
        </p:spPr>
        <p:txBody>
          <a:bodyPr vert="horz" lIns="91440" tIns="45720" rIns="91440" bIns="4572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ltLang="ko-KR"/>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anchor="ctr"/>
          <a:lstStyle>
            <a:lvl1pPr algn="l">
              <a:defRPr sz="1200">
                <a:solidFill>
                  <a:schemeClr val="tx1"/>
                </a:solidFill>
              </a:defRPr>
            </a:lvl1pPr>
          </a:lstStyle>
          <a:p>
            <a:fld id="{D4100758-C520-409D-A43F-1BA465BE9CC9}" type="datetime1">
              <a:rPr lang="ko-KR" altLang="en-US">
                <a:solidFill>
                  <a:srgbClr val="333333"/>
                </a:solidFill>
                <a:latin typeface="Arial"/>
                <a:ea typeface="한컴 윤고딕 230"/>
                <a:cs typeface="+mn-cs"/>
              </a:rPr>
              <a:pPr/>
              <a:t>2016-05-18</a:t>
            </a:fld>
            <a:endParaRPr lang="en-US" altLang="en-US">
              <a:solidFill>
                <a:srgbClr val="333333"/>
              </a:solidFill>
              <a:latin typeface="Arial"/>
              <a:ea typeface="한컴 윤고딕 230"/>
              <a:cs typeface="+mn-cs"/>
            </a:endParaRPr>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anchor="ctr"/>
          <a:lstStyle>
            <a:lvl1pPr algn="ctr">
              <a:defRPr sz="1200">
                <a:solidFill>
                  <a:schemeClr val="tx1"/>
                </a:solidFill>
              </a:defRPr>
            </a:lvl1pPr>
          </a:lstStyle>
          <a:p>
            <a:endParaRPr lang="en-US" altLang="en-US">
              <a:solidFill>
                <a:srgbClr val="333333"/>
              </a:solidFill>
              <a:latin typeface="Arial"/>
              <a:ea typeface="한컴 윤고딕 230"/>
              <a:cs typeface="+mn-cs"/>
            </a:endParaRPr>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anchor="ctr"/>
          <a:lstStyle>
            <a:lvl1pPr algn="r">
              <a:defRPr sz="1200">
                <a:solidFill>
                  <a:schemeClr val="tx1"/>
                </a:solidFill>
              </a:defRPr>
            </a:lvl1pPr>
          </a:lstStyle>
          <a:p>
            <a:fld id="{DF28FB93-0A08-4E7D-8E63-9EFA29F1E093}" type="slidenum">
              <a:rPr lang="en-US" altLang="en-US">
                <a:solidFill>
                  <a:srgbClr val="333333"/>
                </a:solidFill>
                <a:latin typeface="Arial"/>
                <a:ea typeface="한컴 윤고딕 230"/>
                <a:cs typeface="+mn-cs"/>
              </a:rPr>
              <a:pPr/>
              <a:t>‹#›</a:t>
            </a:fld>
            <a:endParaRPr lang="en-US" altLang="en-US">
              <a:solidFill>
                <a:srgbClr val="333333"/>
              </a:solidFill>
              <a:latin typeface="Arial"/>
              <a:ea typeface="한컴 윤고딕 230"/>
              <a:cs typeface="+mn-cs"/>
            </a:endParaRPr>
          </a:p>
        </p:txBody>
      </p:sp>
    </p:spTree>
  </p:cSld>
  <p:clrMap bg1="lt1" tx1="dk1" bg2="lt2" tx2="dk2" accent1="accent1" accent2="accent2" accent3="accent3" accent4="accent4" accent5="accent5" accent6="accent6" hlink="hlink" folHlink="folHlink"/>
  <p:sldLayoutIdLst>
    <p:sldLayoutId id="2147484115" r:id="rId1"/>
    <p:sldLayoutId id="2147484116"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 id="2147484126" r:id="rId12"/>
  </p:sldLayoutIdLst>
  <p:hf sldNum="0" hdr="0" ftr="0" dt="0"/>
  <p:txStyles>
    <p:titleStyle>
      <a:lvl1pPr algn="l" defTabSz="914400" rtl="0" eaLnBrk="1" latinLnBrk="1" hangingPunct="1">
        <a:spcBef>
          <a:spcPct val="0"/>
        </a:spcBef>
        <a:buNone/>
        <a:defRPr sz="3600" kern="1200">
          <a:solidFill>
            <a:schemeClr val="bg1"/>
          </a:solidFill>
          <a:latin typeface="+mj-lt"/>
          <a:ea typeface="+mj-ea"/>
          <a:cs typeface="+mj-cs"/>
        </a:defRPr>
      </a:lvl1pPr>
    </p:titleStyle>
    <p:bodyStyle>
      <a:lvl1pPr marL="261938" indent="-261938" algn="l" defTabSz="914400" rtl="0" eaLnBrk="1" latinLnBrk="1" hangingPunct="1">
        <a:spcBef>
          <a:spcPct val="20000"/>
        </a:spcBef>
        <a:buClr>
          <a:schemeClr val="accent1"/>
        </a:buClr>
        <a:buSzPct val="80000"/>
        <a:buFont typeface="Wingdings"/>
        <a:buChar char="£"/>
        <a:defRPr sz="2400" kern="1200">
          <a:solidFill>
            <a:schemeClr val="tx1"/>
          </a:solidFill>
          <a:latin typeface="+mn-lt"/>
          <a:ea typeface="+mn-ea"/>
          <a:cs typeface="+mn-cs"/>
        </a:defRPr>
      </a:lvl1pPr>
      <a:lvl2pPr marL="742950" indent="-285750" algn="l" defTabSz="914400" rtl="0" eaLnBrk="1" latinLnBrk="1" hangingPunct="1">
        <a:spcBef>
          <a:spcPct val="20000"/>
        </a:spcBef>
        <a:buClr>
          <a:schemeClr val="accent2"/>
        </a:buClr>
        <a:buSzPct val="80000"/>
        <a:buFont typeface="Wingdings"/>
        <a:buChar char="£"/>
        <a:defRPr sz="2000" kern="1200">
          <a:solidFill>
            <a:schemeClr val="tx1"/>
          </a:solidFill>
          <a:latin typeface="+mn-lt"/>
          <a:ea typeface="+mn-ea"/>
          <a:cs typeface="+mn-cs"/>
        </a:defRPr>
      </a:lvl2pPr>
      <a:lvl3pPr marL="1143000" indent="-228600" algn="l" defTabSz="914400" rtl="0" eaLnBrk="1" latinLnBrk="1" hangingPunct="1">
        <a:spcBef>
          <a:spcPct val="20000"/>
        </a:spcBef>
        <a:buClr>
          <a:schemeClr val="tx2"/>
        </a:buClr>
        <a:buSzPct val="80000"/>
        <a:buFont typeface="Wingdings"/>
        <a:buChar char="£"/>
        <a:defRPr sz="1800" kern="1200">
          <a:solidFill>
            <a:schemeClr val="tx1"/>
          </a:solidFill>
          <a:latin typeface="+mn-lt"/>
          <a:ea typeface="+mn-ea"/>
          <a:cs typeface="+mn-cs"/>
        </a:defRPr>
      </a:lvl3pPr>
      <a:lvl4pPr marL="1600200" indent="-228600" algn="l" defTabSz="914400" rtl="0" eaLnBrk="1" latinLnBrk="1" hangingPunct="1">
        <a:spcBef>
          <a:spcPct val="20000"/>
        </a:spcBef>
        <a:buClr>
          <a:schemeClr val="tx2"/>
        </a:buClr>
        <a:buSzPct val="60000"/>
        <a:buFont typeface="Wingdings"/>
        <a:buChar char="l"/>
        <a:defRPr sz="1600" kern="1200">
          <a:solidFill>
            <a:schemeClr val="tx1"/>
          </a:solidFill>
          <a:latin typeface="+mn-lt"/>
          <a:ea typeface="+mn-ea"/>
          <a:cs typeface="+mn-cs"/>
        </a:defRPr>
      </a:lvl4pPr>
      <a:lvl5pPr marL="2057400" indent="-228600" algn="l" defTabSz="914400" rtl="0" eaLnBrk="1" latinLnBrk="1" hangingPunct="1">
        <a:spcBef>
          <a:spcPct val="20000"/>
        </a:spcBef>
        <a:buClr>
          <a:schemeClr val="tx2"/>
        </a:buClr>
        <a:buSzPct val="100000"/>
        <a:buFont typeface="Arial"/>
        <a:buChar char="•"/>
        <a:defRPr sz="1600" kern="1200">
          <a:solidFill>
            <a:schemeClr val="tx1"/>
          </a:solidFill>
          <a:latin typeface="+mn-lt"/>
          <a:ea typeface="+mn-ea"/>
          <a:cs typeface="+mn-cs"/>
        </a:defRPr>
      </a:lvl5pPr>
      <a:lvl6pPr marL="2333625" indent="-180975" algn="l" defTabSz="914400" rtl="0" eaLnBrk="1" latinLnBrk="1" hangingPunct="1">
        <a:spcBef>
          <a:spcPct val="20000"/>
        </a:spcBef>
        <a:buClr>
          <a:schemeClr val="tx2"/>
        </a:buClr>
        <a:buFont typeface="Arial"/>
        <a:buChar char="•"/>
        <a:defRPr sz="1600" kern="1200">
          <a:solidFill>
            <a:schemeClr val="tx1"/>
          </a:solidFill>
          <a:latin typeface="+mn-lt"/>
          <a:ea typeface="+mn-ea"/>
          <a:cs typeface="+mn-cs"/>
        </a:defRPr>
      </a:lvl6pPr>
      <a:lvl7pPr marL="2600325" indent="-180975" algn="l" defTabSz="914400" rtl="0" eaLnBrk="1" latinLnBrk="1" hangingPunct="1">
        <a:spcBef>
          <a:spcPct val="20000"/>
        </a:spcBef>
        <a:buClr>
          <a:schemeClr val="tx2"/>
        </a:buClr>
        <a:buFont typeface="Arial"/>
        <a:buChar char="•"/>
        <a:defRPr sz="1600" kern="1200">
          <a:solidFill>
            <a:schemeClr val="tx1"/>
          </a:solidFill>
          <a:latin typeface="+mn-lt"/>
          <a:ea typeface="+mn-ea"/>
          <a:cs typeface="+mn-cs"/>
        </a:defRPr>
      </a:lvl7pPr>
      <a:lvl8pPr marL="2867025" indent="-171450" algn="l" defTabSz="914400" rtl="0" eaLnBrk="1" latinLnBrk="1" hangingPunct="1">
        <a:spcBef>
          <a:spcPct val="20000"/>
        </a:spcBef>
        <a:buClr>
          <a:schemeClr val="tx2"/>
        </a:buClr>
        <a:buFont typeface="Arial"/>
        <a:buChar char="•"/>
        <a:defRPr sz="1600" kern="1200">
          <a:solidFill>
            <a:schemeClr val="tx1"/>
          </a:solidFill>
          <a:latin typeface="+mn-lt"/>
          <a:ea typeface="+mn-ea"/>
          <a:cs typeface="+mn-cs"/>
        </a:defRPr>
      </a:lvl8pPr>
      <a:lvl9pPr marL="3143250" indent="-180975" algn="l" defTabSz="914400" rtl="0" eaLnBrk="1" latinLnBrk="1" hangingPunct="1">
        <a:spcBef>
          <a:spcPct val="20000"/>
        </a:spcBef>
        <a:buClr>
          <a:schemeClr val="tx2"/>
        </a:buClr>
        <a:buFont typeface="Arial"/>
        <a:buChar char="•"/>
        <a:defRPr sz="16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a:spLocks noGrp="1"/>
          </p:cNvSpPr>
          <p:nvPr>
            <p:ph type="ctrTitle"/>
          </p:nvPr>
        </p:nvSpPr>
        <p:spPr/>
        <p:txBody>
          <a:bodyPr/>
          <a:lstStyle/>
          <a:p>
            <a:r>
              <a:rPr lang="ko-KR" altLang="en-US"/>
              <a:t>칼빈의 생애 </a:t>
            </a:r>
          </a:p>
        </p:txBody>
      </p:sp>
      <p:sp>
        <p:nvSpPr>
          <p:cNvPr id="5" name="직사각형 4"/>
          <p:cNvSpPr>
            <a:spLocks noGrp="1"/>
          </p:cNvSpPr>
          <p:nvPr>
            <p:ph type="subTitle" idx="1"/>
          </p:nvPr>
        </p:nvSpPr>
        <p:spPr/>
        <p:txBody>
          <a:bodyPr/>
          <a:lstStyle/>
          <a:p>
            <a:r>
              <a:rPr lang="ko-KR" altLang="en-US"/>
              <a:t>제네바 1차 사역과 추방, </a:t>
            </a:r>
          </a:p>
          <a:p>
            <a:r>
              <a:rPr lang="ko-KR" altLang="en-US"/>
              <a:t>스트라스부르의 목회 사역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부처의 영향 </a:t>
            </a:r>
          </a:p>
        </p:txBody>
      </p:sp>
      <p:sp>
        <p:nvSpPr>
          <p:cNvPr id="3" name="직사각형 2"/>
          <p:cNvSpPr>
            <a:spLocks noGrp="1"/>
          </p:cNvSpPr>
          <p:nvPr>
            <p:ph idx="1"/>
          </p:nvPr>
        </p:nvSpPr>
        <p:spPr/>
        <p:txBody>
          <a:bodyPr/>
          <a:lstStyle/>
          <a:p>
            <a:pPr>
              <a:buNone/>
            </a:pPr>
            <a:r>
              <a:rPr lang="ko-KR" altLang="en-US"/>
              <a:t>1. 칼빈의 교회론 형성에 영향 </a:t>
            </a:r>
          </a:p>
          <a:p>
            <a:pPr>
              <a:buNone/>
            </a:pPr>
            <a:r>
              <a:rPr lang="ko-KR" altLang="en-US"/>
              <a:t>1) 부처 가정 모임 도입 - 몇 명의 양심적인 그리스도인을 통해 전체 구역을 돌볼 수 있다고 생각하였다. </a:t>
            </a:r>
          </a:p>
          <a:p>
            <a:pPr>
              <a:buNone/>
            </a:pPr>
            <a:endParaRPr lang="ko-KR" altLang="en-US"/>
          </a:p>
          <a:p>
            <a:pPr>
              <a:buNone/>
            </a:pPr>
            <a:r>
              <a:rPr lang="ko-KR" altLang="en-US"/>
              <a:t>2) 장로 직분, 집사 직분 </a:t>
            </a:r>
          </a:p>
          <a:p>
            <a:pPr>
              <a:buNone/>
            </a:pPr>
            <a:endParaRPr lang="ko-KR" altLang="en-US"/>
          </a:p>
          <a:p>
            <a:pPr>
              <a:buNone/>
            </a:pPr>
            <a:r>
              <a:rPr lang="ko-KR" altLang="en-US"/>
              <a:t>2. 루터와 츠빙글리의 성례전 통합 노력 </a:t>
            </a:r>
          </a:p>
          <a:p>
            <a:pPr>
              <a:buNone/>
            </a:pPr>
            <a:r>
              <a:rPr lang="ko-KR" altLang="en-US"/>
              <a:t>=&gt; 비텐베르크와의 협정 발표 </a:t>
            </a:r>
          </a:p>
          <a:p>
            <a:pPr>
              <a:buNone/>
            </a:pPr>
            <a:endParaRPr lang="ko-KR" altLang="en-US"/>
          </a:p>
          <a:p>
            <a:pPr>
              <a:buNone/>
            </a:pPr>
            <a:r>
              <a:rPr lang="ko-KR" altLang="en-US"/>
              <a:t>3. 목회 지침서 출판 &lt;영혼을 진정으로 돌보는 것에 관하여&gt; </a:t>
            </a:r>
          </a:p>
          <a:p>
            <a:pPr>
              <a:buNone/>
            </a:pPr>
            <a:r>
              <a:rPr lang="ko-KR" altLang="en-US"/>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1"/>
          <p:cNvSpPr>
            <a:spLocks noGrp="1"/>
          </p:cNvSpPr>
          <p:nvPr>
            <p:ph type="title"/>
          </p:nvPr>
        </p:nvSpPr>
        <p:spPr/>
        <p:txBody>
          <a:bodyPr/>
          <a:lstStyle/>
          <a:p>
            <a:pPr lvl="0"/>
            <a:r>
              <a:rPr lang="ko-KR" altLang="en-US"/>
              <a:t>프랑스 피난민 목회 - 예배  </a:t>
            </a:r>
          </a:p>
        </p:txBody>
      </p:sp>
      <p:sp>
        <p:nvSpPr>
          <p:cNvPr id="5" name="내용 개체 틀 2"/>
          <p:cNvSpPr>
            <a:spLocks noGrp="1"/>
          </p:cNvSpPr>
          <p:nvPr>
            <p:ph idx="1"/>
          </p:nvPr>
        </p:nvSpPr>
        <p:spPr/>
        <p:txBody>
          <a:bodyPr>
            <a:normAutofit/>
          </a:bodyPr>
          <a:lstStyle/>
          <a:p>
            <a:pPr marL="514350" indent="-514350">
              <a:buNone/>
            </a:pPr>
            <a:endParaRPr lang="ko-KR" altLang="en-US"/>
          </a:p>
          <a:p>
            <a:pPr lvl="0">
              <a:spcBef>
                <a:spcPct val="42000"/>
              </a:spcBef>
            </a:pPr>
            <a:endParaRPr lang="ko-KR" altLang="en-US"/>
          </a:p>
        </p:txBody>
      </p:sp>
      <p:sp>
        <p:nvSpPr>
          <p:cNvPr id="6" name="직사각형 5"/>
          <p:cNvSpPr txBox="1"/>
          <p:nvPr/>
        </p:nvSpPr>
        <p:spPr>
          <a:xfrm>
            <a:off x="1835658" y="1844802"/>
            <a:ext cx="914400" cy="363093"/>
          </a:xfrm>
          <a:prstGeom prst="rect">
            <a:avLst/>
          </a:prstGeom>
        </p:spPr>
        <p:txBody>
          <a:bodyPr wrap="square">
            <a:spAutoFit/>
          </a:bodyPr>
          <a:lstStyle/>
          <a:p>
            <a:endParaRPr lang="ko-KR" altLang="en-US"/>
          </a:p>
        </p:txBody>
      </p:sp>
      <p:sp>
        <p:nvSpPr>
          <p:cNvPr id="7" name="직사각형 6"/>
          <p:cNvSpPr txBox="1"/>
          <p:nvPr/>
        </p:nvSpPr>
        <p:spPr>
          <a:xfrm>
            <a:off x="910398" y="973487"/>
            <a:ext cx="7323201" cy="5463507"/>
          </a:xfrm>
          <a:prstGeom prst="rect">
            <a:avLst/>
          </a:prstGeom>
        </p:spPr>
        <p:txBody>
          <a:bodyPr wrap="square">
            <a:spAutoFit/>
          </a:bodyPr>
          <a:lstStyle/>
          <a:p>
            <a:r>
              <a:rPr lang="ko-KR" altLang="en-US" sz="3200"/>
              <a:t>1. 시편 찬송 - &lt;음악에 맞춘 시편과 노래&gt;</a:t>
            </a:r>
          </a:p>
          <a:p>
            <a:r>
              <a:rPr lang="ko-KR" altLang="en-US" sz="3200"/>
              <a:t> 최초의 개혁파 찬송가 = 18편의 시편과 3편의 찬송가 수록 </a:t>
            </a:r>
          </a:p>
          <a:p>
            <a:endParaRPr lang="ko-KR" altLang="en-US" sz="3200"/>
          </a:p>
          <a:p>
            <a:r>
              <a:rPr lang="ko-KR" altLang="en-US" sz="3200"/>
              <a:t>2. 1539년, 1540년 프랑스 예배 의식은 존재하지 않으나 1542년 칼빈의 계승자인 피에르 브를리가 남긴 지침 </a:t>
            </a:r>
          </a:p>
          <a:p>
            <a:r>
              <a:rPr lang="ko-KR" altLang="en-US" sz="3200"/>
              <a:t>- 기원, 죄에 대한 고백, 위로의 말, 사죄, 처음 다섯 계명의 노래, 기도, 마지막  다섯계명의 노래, 기도와 성찬, 설교, 기도, 시편, 축복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1"/>
          <p:cNvSpPr>
            <a:spLocks noGrp="1"/>
          </p:cNvSpPr>
          <p:nvPr>
            <p:ph type="title"/>
          </p:nvPr>
        </p:nvSpPr>
        <p:spPr/>
        <p:txBody>
          <a:bodyPr/>
          <a:lstStyle/>
          <a:p>
            <a:pPr lvl="0"/>
            <a:r>
              <a:rPr lang="ko-KR" altLang="en-US"/>
              <a:t>칼빈의 목회 -스트라스부르크 </a:t>
            </a:r>
          </a:p>
        </p:txBody>
      </p:sp>
      <p:grpSp>
        <p:nvGrpSpPr>
          <p:cNvPr id="5" name="그룹 1"/>
          <p:cNvGrpSpPr/>
          <p:nvPr/>
        </p:nvGrpSpPr>
        <p:grpSpPr>
          <a:xfrm>
            <a:off x="822325" y="1100138"/>
            <a:ext cx="7521575" cy="3579812"/>
            <a:chOff x="822325" y="1100138"/>
            <a:chExt cx="7521575" cy="3579812"/>
          </a:xfrm>
        </p:grpSpPr>
      </p:grpSp>
      <p:sp>
        <p:nvSpPr>
          <p:cNvPr id="6" name="직사각형 2"/>
          <p:cNvSpPr txBox="1"/>
          <p:nvPr/>
        </p:nvSpPr>
        <p:spPr>
          <a:xfrm>
            <a:off x="1691680" y="2204864"/>
            <a:ext cx="914400" cy="364981"/>
          </a:xfrm>
          <a:prstGeom prst="rect">
            <a:avLst/>
          </a:prstGeom>
        </p:spPr>
        <p:txBody>
          <a:bodyPr wrap="square">
            <a:spAutoFit/>
          </a:bodyPr>
          <a:lstStyle/>
          <a:p>
            <a:endParaRPr lang="ko-KR" altLang="en-US"/>
          </a:p>
        </p:txBody>
      </p:sp>
      <p:sp>
        <p:nvSpPr>
          <p:cNvPr id="7" name="직사각형 3"/>
          <p:cNvSpPr txBox="1"/>
          <p:nvPr/>
        </p:nvSpPr>
        <p:spPr>
          <a:xfrm>
            <a:off x="1115616" y="1484781"/>
            <a:ext cx="7776864" cy="4199739"/>
          </a:xfrm>
          <a:prstGeom prst="rect">
            <a:avLst/>
          </a:prstGeom>
        </p:spPr>
        <p:txBody>
          <a:bodyPr wrap="square">
            <a:spAutoFit/>
          </a:bodyPr>
          <a:lstStyle/>
          <a:p>
            <a:r>
              <a:rPr lang="ko-KR" altLang="en-US"/>
              <a:t>1. 목회자 - 주일 두회, 격일에 한 번씩 설교 </a:t>
            </a:r>
          </a:p>
          <a:p>
            <a:endParaRPr lang="ko-KR" altLang="en-US"/>
          </a:p>
          <a:p>
            <a:r>
              <a:rPr lang="ko-KR" altLang="en-US"/>
              <a:t>2. 시편 낭송  - 시편을 이해하면서  부르기 시작 </a:t>
            </a:r>
          </a:p>
          <a:p>
            <a:r>
              <a:rPr lang="ko-KR" altLang="en-US"/>
              <a:t>* 다윗과 자신을 동일시 - 실존적인 순례자의 노래 </a:t>
            </a:r>
          </a:p>
          <a:p>
            <a:r>
              <a:rPr lang="ko-KR" altLang="en-US"/>
              <a:t>* 멜로디 </a:t>
            </a:r>
          </a:p>
          <a:p>
            <a:r>
              <a:rPr lang="ko-KR" altLang="en-US"/>
              <a:t>* 프랑스어로 시편의 운율을 만듦 </a:t>
            </a:r>
          </a:p>
          <a:p>
            <a:endParaRPr lang="ko-KR" altLang="en-US"/>
          </a:p>
          <a:p>
            <a:r>
              <a:rPr lang="ko-KR" altLang="en-US"/>
              <a:t>3. 세례에 대한 고민 - 재세례파 출신이 그들의 자녀에게 세례를 주기 위해서 칼빈을 방문했기 때문에 </a:t>
            </a:r>
          </a:p>
          <a:p>
            <a:endParaRPr lang="ko-KR" altLang="en-US"/>
          </a:p>
          <a:p>
            <a:r>
              <a:rPr lang="ko-KR" altLang="en-US"/>
              <a:t>4. 매주 성찬 권면 </a:t>
            </a:r>
          </a:p>
          <a:p>
            <a:endParaRPr lang="ko-KR" altLang="en-US"/>
          </a:p>
          <a:p>
            <a:r>
              <a:rPr lang="ko-KR" altLang="en-US"/>
              <a:t>5. 십계명 </a:t>
            </a:r>
          </a:p>
          <a:p>
            <a:endParaRPr lang="ko-KR" altLang="en-US"/>
          </a:p>
          <a:p>
            <a:r>
              <a:rPr lang="ko-KR" altLang="en-US"/>
              <a:t>6. 권징 사역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문서 사역 </a:t>
            </a:r>
          </a:p>
        </p:txBody>
      </p:sp>
      <p:sp>
        <p:nvSpPr>
          <p:cNvPr id="3" name="직사각형 2"/>
          <p:cNvSpPr>
            <a:spLocks noGrp="1"/>
          </p:cNvSpPr>
          <p:nvPr>
            <p:ph idx="1"/>
          </p:nvPr>
        </p:nvSpPr>
        <p:spPr/>
        <p:txBody>
          <a:bodyPr/>
          <a:lstStyle/>
          <a:p>
            <a:pPr>
              <a:buNone/>
            </a:pPr>
            <a:r>
              <a:rPr lang="ko-KR" altLang="en-US"/>
              <a:t>1. &lt;기독교강요&gt; 1539년 판 </a:t>
            </a:r>
          </a:p>
          <a:p>
            <a:pPr>
              <a:buNone/>
            </a:pPr>
            <a:r>
              <a:rPr lang="ko-KR" altLang="en-US"/>
              <a:t>2. 로마서 주석 - 그레네우스에게 헌정 </a:t>
            </a:r>
          </a:p>
          <a:p>
            <a:pPr>
              <a:buNone/>
            </a:pPr>
            <a:r>
              <a:rPr lang="ko-KR" altLang="en-US"/>
              <a:t>1) 그레네우스는 칼빈이 바젤에 거주할 때 그에게서 로마서강의를 들었다. </a:t>
            </a:r>
          </a:p>
          <a:p>
            <a:pPr>
              <a:buNone/>
            </a:pPr>
            <a:r>
              <a:rPr lang="ko-KR" altLang="en-US"/>
              <a:t>2) 교회를 위한 해석 지침 제공 </a:t>
            </a:r>
          </a:p>
          <a:p>
            <a:pPr>
              <a:buNone/>
            </a:pPr>
            <a:r>
              <a:rPr lang="ko-KR" altLang="en-US"/>
              <a:t>(1) 역사적 배경을 중시 </a:t>
            </a:r>
          </a:p>
          <a:p>
            <a:pPr>
              <a:buNone/>
            </a:pPr>
            <a:r>
              <a:rPr lang="ko-KR" altLang="en-US"/>
              <a:t>(2) 문자적 , 단순한 의미  </a:t>
            </a:r>
          </a:p>
          <a:p>
            <a:pPr>
              <a:buNone/>
            </a:pPr>
            <a:endParaRPr lang="ko-KR" altLang="en-US"/>
          </a:p>
          <a:p>
            <a:pPr>
              <a:buNone/>
            </a:pPr>
            <a:r>
              <a:rPr lang="ko-KR" altLang="en-US"/>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1539년 사톨레토 추기경과의 논쟁 </a:t>
            </a:r>
          </a:p>
        </p:txBody>
      </p:sp>
      <p:sp>
        <p:nvSpPr>
          <p:cNvPr id="3" name="직사각형 2"/>
          <p:cNvSpPr>
            <a:spLocks noGrp="1"/>
          </p:cNvSpPr>
          <p:nvPr>
            <p:ph idx="1"/>
          </p:nvPr>
        </p:nvSpPr>
        <p:spPr/>
        <p:txBody>
          <a:bodyPr/>
          <a:lstStyle/>
          <a:p>
            <a:pPr>
              <a:buNone/>
            </a:pPr>
            <a:r>
              <a:rPr lang="ko-KR" altLang="en-US"/>
              <a:t>1539년 사돌레토 추기경의 편지에 대한 답변 </a:t>
            </a:r>
          </a:p>
          <a:p>
            <a:pPr>
              <a:buNone/>
            </a:pPr>
            <a:r>
              <a:rPr lang="ko-KR" altLang="en-US"/>
              <a:t>1) 제네바 목회자들은 이에 답변할 만한 자가 없었다. </a:t>
            </a:r>
          </a:p>
          <a:p>
            <a:pPr>
              <a:buNone/>
            </a:pPr>
            <a:r>
              <a:rPr lang="ko-KR" altLang="en-US"/>
              <a:t>2) 로잔의 감독 비레에게 부탁했으나 거절 </a:t>
            </a:r>
          </a:p>
          <a:p>
            <a:pPr>
              <a:buNone/>
            </a:pPr>
            <a:r>
              <a:rPr lang="ko-KR" altLang="en-US"/>
              <a:t>3)내용 </a:t>
            </a:r>
          </a:p>
          <a:p>
            <a:pPr>
              <a:buNone/>
            </a:pPr>
            <a:r>
              <a:rPr lang="ko-KR" altLang="en-US"/>
              <a:t>(1)  프랑수아 1세에게 보내는 &lt;기독교강요&gt; 첫판의 헌정사와 거의 같은 내용으로 핵심은 로마 가톨릭 교회는 하나님의 말씀을 저버렸고, 성령을 거절한 사실을 부끄러워 해야 한다. </a:t>
            </a:r>
          </a:p>
          <a:p>
            <a:pPr>
              <a:buNone/>
            </a:pPr>
            <a:r>
              <a:rPr lang="ko-KR" altLang="en-US"/>
              <a:t>(2) 교리, 권징, 성례들, 그리고 의식들을 기초로하여 교회의 두 형태를 비교 하면서 로마 교회는 균형을 잃었고 결핍된 부분이 많다는 것을 논증하였다. </a:t>
            </a:r>
          </a:p>
          <a:p>
            <a:pPr>
              <a:buNone/>
            </a:pPr>
            <a:r>
              <a:rPr lang="ko-KR" altLang="en-US"/>
              <a:t>(3) 자서전적 반영의 기도 삽입 - 자신 왜 로마 교회로부터 프로테스탄트로 회심하였는지, 왜 이신칭의를 믿게 되었는지 설명 </a:t>
            </a:r>
          </a:p>
          <a:p>
            <a:pPr>
              <a:buNone/>
            </a:pPr>
            <a:endParaRPr lang="ko-K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로잔 토론회 (1536년 10월 1-8일) </a:t>
            </a:r>
          </a:p>
        </p:txBody>
      </p:sp>
      <p:sp>
        <p:nvSpPr>
          <p:cNvPr id="3" name="직사각형 2"/>
          <p:cNvSpPr>
            <a:spLocks noGrp="1"/>
          </p:cNvSpPr>
          <p:nvPr>
            <p:ph idx="1"/>
          </p:nvPr>
        </p:nvSpPr>
        <p:spPr/>
        <p:txBody>
          <a:bodyPr/>
          <a:lstStyle/>
          <a:p>
            <a:pPr>
              <a:buNone/>
            </a:pPr>
            <a:r>
              <a:rPr lang="ko-KR" altLang="en-US"/>
              <a:t>1. 337명 초청, 177명만 참석 </a:t>
            </a:r>
          </a:p>
          <a:p>
            <a:pPr>
              <a:buNone/>
            </a:pPr>
            <a:r>
              <a:rPr lang="ko-KR" altLang="en-US"/>
              <a:t>2. 로마 가톨릭 사제들은 (1)  화체설을 주장 </a:t>
            </a:r>
          </a:p>
          <a:p>
            <a:pPr>
              <a:buNone/>
            </a:pPr>
            <a:r>
              <a:rPr lang="ko-KR" altLang="en-US"/>
              <a:t>    (2) 프로테스탄트들은 고대교부들을 무시한다고 비판 </a:t>
            </a:r>
          </a:p>
          <a:p>
            <a:pPr>
              <a:buNone/>
            </a:pPr>
            <a:endParaRPr lang="ko-KR" altLang="en-US"/>
          </a:p>
          <a:p>
            <a:pPr>
              <a:buNone/>
            </a:pPr>
            <a:r>
              <a:rPr lang="ko-KR" altLang="en-US"/>
              <a:t>3. 파렐은 모오 지방의 단체를 비판 - 반니고데모주의 탄생 </a:t>
            </a:r>
          </a:p>
          <a:p>
            <a:pPr>
              <a:buNone/>
            </a:pPr>
            <a:endParaRPr lang="ko-KR" altLang="en-US"/>
          </a:p>
          <a:p>
            <a:pPr>
              <a:buNone/>
            </a:pPr>
            <a:endParaRPr lang="ko-KR"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1"/>
          <p:cNvSpPr>
            <a:spLocks noGrp="1"/>
          </p:cNvSpPr>
          <p:nvPr>
            <p:ph type="title"/>
          </p:nvPr>
        </p:nvSpPr>
        <p:spPr/>
        <p:txBody>
          <a:bodyPr>
            <a:noAutofit/>
          </a:bodyPr>
          <a:lstStyle/>
          <a:p>
            <a:pPr lvl="0"/>
            <a:r>
              <a:rPr lang="en-US" altLang="ko-KR" sz="3200"/>
              <a:t>&lt;</a:t>
            </a:r>
            <a:r>
              <a:rPr lang="ko-KR" altLang="en-US" sz="3200"/>
              <a:t>제네바의 교회조직과 예배에 대한 항목</a:t>
            </a:r>
            <a:r>
              <a:rPr lang="en-US" altLang="ko-KR" sz="3200"/>
              <a:t>&gt; 1537</a:t>
            </a:r>
            <a:r>
              <a:rPr lang="ko-KR" altLang="en-US" sz="3200"/>
              <a:t>년 </a:t>
            </a:r>
            <a:r>
              <a:rPr lang="en-US" altLang="ko-KR" sz="3200"/>
              <a:t>1</a:t>
            </a:r>
            <a:r>
              <a:rPr lang="ko-KR" altLang="en-US" sz="3200"/>
              <a:t>월 </a:t>
            </a:r>
            <a:r>
              <a:rPr lang="en-US" altLang="ko-KR" sz="3200"/>
              <a:t>6</a:t>
            </a:r>
            <a:r>
              <a:rPr lang="ko-KR" altLang="en-US" sz="3200"/>
              <a:t>일</a:t>
            </a:r>
          </a:p>
        </p:txBody>
      </p:sp>
      <p:sp>
        <p:nvSpPr>
          <p:cNvPr id="5" name="내용 개체 틀 2"/>
          <p:cNvSpPr>
            <a:spLocks noGrp="1"/>
          </p:cNvSpPr>
          <p:nvPr>
            <p:ph idx="1"/>
          </p:nvPr>
        </p:nvSpPr>
        <p:spPr/>
        <p:txBody>
          <a:bodyPr>
            <a:normAutofit/>
          </a:bodyPr>
          <a:lstStyle/>
          <a:p>
            <a:pPr>
              <a:lnSpc>
                <a:spcPct val="80000"/>
              </a:lnSpc>
            </a:pPr>
            <a:r>
              <a:rPr lang="en-US" altLang="ko-KR" sz="4200"/>
              <a:t>(1) </a:t>
            </a:r>
            <a:r>
              <a:rPr lang="ko-KR" altLang="en-US" sz="4200"/>
              <a:t>성찬식의 본래의 목적 회복 </a:t>
            </a:r>
          </a:p>
          <a:p>
            <a:pPr>
              <a:lnSpc>
                <a:spcPct val="80000"/>
              </a:lnSpc>
              <a:spcBef>
                <a:spcPct val="15000"/>
              </a:spcBef>
            </a:pPr>
            <a:r>
              <a:rPr lang="en-US" altLang="ko-KR" sz="4200"/>
              <a:t>(2) </a:t>
            </a:r>
            <a:r>
              <a:rPr lang="ko-KR" altLang="en-US" sz="4200"/>
              <a:t>시편을 성가로 복원 </a:t>
            </a:r>
          </a:p>
          <a:p>
            <a:pPr>
              <a:lnSpc>
                <a:spcPct val="80000"/>
              </a:lnSpc>
              <a:spcBef>
                <a:spcPct val="15000"/>
              </a:spcBef>
            </a:pPr>
            <a:r>
              <a:rPr lang="en-US" altLang="ko-KR" sz="4200"/>
              <a:t>(3) </a:t>
            </a:r>
            <a:r>
              <a:rPr lang="ko-KR" altLang="en-US" sz="4200"/>
              <a:t>어린이 교리문답교육 실시</a:t>
            </a:r>
          </a:p>
          <a:p>
            <a:pPr>
              <a:lnSpc>
                <a:spcPct val="80000"/>
              </a:lnSpc>
              <a:spcBef>
                <a:spcPct val="15000"/>
              </a:spcBef>
            </a:pPr>
            <a:r>
              <a:rPr lang="en-US" altLang="ko-KR" sz="4200"/>
              <a:t>(4) </a:t>
            </a:r>
            <a:r>
              <a:rPr lang="ko-KR" altLang="en-US" sz="4200"/>
              <a:t>결혼 분쟁은 하나님의 말씀에 의해 해법을 찾는다</a:t>
            </a:r>
            <a:r>
              <a:rPr lang="en-US" altLang="ko-KR" sz="4200"/>
              <a:t>. -</a:t>
            </a:r>
            <a:r>
              <a:rPr lang="ko-KR" altLang="en-US" sz="4200"/>
              <a:t>가정법원 설치 </a:t>
            </a:r>
          </a:p>
          <a:p>
            <a:pPr marL="0" indent="0">
              <a:lnSpc>
                <a:spcPct val="80000"/>
              </a:lnSpc>
              <a:spcBef>
                <a:spcPct val="15000"/>
              </a:spcBef>
              <a:buNone/>
            </a:pPr>
            <a:endParaRPr lang="ko-KR" altLang="en-US" sz="4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칼빈의 가르침 </a:t>
            </a:r>
          </a:p>
        </p:txBody>
      </p:sp>
      <p:sp>
        <p:nvSpPr>
          <p:cNvPr id="3" name="직사각형 2"/>
          <p:cNvSpPr>
            <a:spLocks noGrp="1"/>
          </p:cNvSpPr>
          <p:nvPr>
            <p:ph idx="1"/>
          </p:nvPr>
        </p:nvSpPr>
        <p:spPr/>
        <p:txBody>
          <a:bodyPr/>
          <a:lstStyle/>
          <a:p>
            <a:r>
              <a:rPr lang="ko-KR" altLang="ko-KR" sz="1900">
                <a:ea typeface="함초롬바탕"/>
              </a:rPr>
              <a:t>다시 말해 우리는 하나님을 우리 영혼의 유일한 주로 인정하고 그의 율법을 우리의 양심을 지배하고 영적으로 교훈하는 척도로 바라보아야 한다</a:t>
            </a:r>
            <a:r>
              <a:rPr lang="ko-KR" altLang="ko-KR" sz="1900">
                <a:latin typeface="함초롬바탕"/>
                <a:ea typeface="함초롬바탕"/>
              </a:rPr>
              <a:t>. 이는 어리석은 인간의 잣대에 따라서 주님을 섬기지 않기 위해서다. 아울러 하나님은 우리가 깨끗한 영과 마음으로 주님을 섬기기를 원하신다. 한편 우리 안에는 아무런 의가 없고 생각하고 행동하는 모든 것이 부패해서 우리의 마음은 악의 심연뿐임을 인정해야 한다. 그러므로 우리는 자신을 의심해야 한다. 우리에게 지혜와 선한 일을 할 수 있는 가치나 능력 있다고 말해서는 안 된다. 우리는 모든 선의 원천이신 예수 그리스도에게 나아가서 고난과 죽음을 통해 우리에게 주시는 상을 받아야 한다. 이를 통해 우리는 하나님과 화평할 수 있다. 우리는 그분이 피로 정결해졌기 때문에 우리의 죄가 하늘 보좌로부터 내려오는 은혜를 막을 것이라는 두려움에 사로잡힐 수 없다. 예수님의 희생을 통해 죄가 사해졌다고 확신할 수 있으므로 구원의 확신과 안식을 찾을 수 있다. 또한 성령을 통해 성화되어 공의의 하나님께 헌신적으로 순종하게 된다. 은혜의 능력으로 마귀와 세상과 육체와 싸워 승리할 수 있다. 결국 그리스도의 몸의 지체인 우리는 하나님의 자녀이고 하나님 아버지께 담대하게 나아갈 수 있다. 교회에서 행하고 말한 모든 일들은 세상과 분리된 우리의 머리이자 구원자이신 분과 함께 하늘로 들어 올려진다는 사실로 귀착된다. </a:t>
            </a:r>
          </a:p>
          <a:p>
            <a:r>
              <a:rPr lang="ko-KR" altLang="ko-KR" sz="1900">
                <a:latin typeface="함초롬바탕"/>
                <a:ea typeface="함초롬바탕"/>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1"/>
          <p:cNvSpPr>
            <a:spLocks noGrp="1"/>
          </p:cNvSpPr>
          <p:nvPr>
            <p:ph type="title"/>
          </p:nvPr>
        </p:nvSpPr>
        <p:spPr/>
        <p:txBody>
          <a:bodyPr/>
          <a:lstStyle/>
          <a:p>
            <a:pPr lvl="0"/>
            <a:r>
              <a:rPr lang="ko-KR" altLang="en-US"/>
              <a:t>카롤리와의 논쟁 </a:t>
            </a:r>
          </a:p>
        </p:txBody>
      </p:sp>
      <p:grpSp>
        <p:nvGrpSpPr>
          <p:cNvPr id="5" name="그룹 7"/>
          <p:cNvGrpSpPr/>
          <p:nvPr/>
        </p:nvGrpSpPr>
        <p:grpSpPr>
          <a:xfrm>
            <a:off x="822325" y="1100138"/>
            <a:ext cx="7521575" cy="3579812"/>
            <a:chOff x="822325" y="1100138"/>
            <a:chExt cx="7521575" cy="3579812"/>
          </a:xfrm>
        </p:grpSpPr>
        <p:sp>
          <p:nvSpPr>
            <p:cNvPr id="6" name="대각선 방향의 모서리가 둥근 사각형 1"/>
            <p:cNvSpPr/>
            <p:nvPr/>
          </p:nvSpPr>
          <p:spPr>
            <a:xfrm>
              <a:off x="2386360" y="1708706"/>
              <a:ext cx="4393503" cy="2362675"/>
            </a:xfrm>
            <a:prstGeom prst="round2DiagRect">
              <a:avLst>
                <a:gd name="adj1" fmla="val 0"/>
                <a:gd name="adj2"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hemeClr val="lt1"/>
            </a:fontRef>
          </p:style>
          <p:txBody>
            <a:bodyPr anchor="ctr"/>
            <a:lstStyle/>
            <a:p>
              <a:pPr algn="ctr"/>
              <a:endParaRPr lang="ko-KR" altLang="en-US"/>
            </a:p>
          </p:txBody>
        </p:sp>
        <p:sp>
          <p:nvSpPr>
            <p:cNvPr id="7" name="직선 연결선 2"/>
            <p:cNvSpPr/>
            <p:nvPr/>
          </p:nvSpPr>
          <p:spPr>
            <a:xfrm>
              <a:off x="4583112" y="1959292"/>
              <a:ext cx="585" cy="1861502"/>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p:spPr>
          <p:style>
            <a:lnRef idx="2">
              <a:scrgbClr r="0" g="0" b="0"/>
            </a:lnRef>
            <a:fillRef idx="1">
              <a:scrgbClr r="0" g="0" b="0"/>
            </a:fillRef>
            <a:effectRef idx="0">
              <a:scrgbClr r="0" g="0" b="0"/>
            </a:effectRef>
            <a:fontRef idx="minor">
              <a:scrgbClr r="0" g="0" b="0"/>
            </a:fontRef>
          </p:style>
          <p:txBody>
            <a:bodyPr wrap="square" anchor="ctr"/>
            <a:lstStyle/>
            <a:p>
              <a:pPr algn="ctr"/>
              <a:endParaRPr lang="ko-KR" altLang="en-US"/>
            </a:p>
          </p:txBody>
        </p:sp>
        <p:sp>
          <p:nvSpPr>
            <p:cNvPr id="8" name="직사각형 3"/>
            <p:cNvSpPr/>
            <p:nvPr/>
          </p:nvSpPr>
          <p:spPr>
            <a:xfrm>
              <a:off x="2532810" y="1887696"/>
              <a:ext cx="1903851" cy="2004694"/>
            </a:xfrm>
            <a:prstGeom prst="rect">
              <a:avLst/>
            </a:prstGeom>
            <a:noFill/>
            <a:ln>
              <a:noFill/>
            </a:ln>
            <a:effectLst/>
          </p:spPr>
          <p:style>
            <a:lnRef idx="0">
              <a:scrgbClr r="0" g="0" b="0"/>
            </a:lnRef>
            <a:fillRef idx="0">
              <a:scrgbClr r="0" g="0" b="0"/>
            </a:fillRef>
            <a:effectRef idx="0">
              <a:scrgbClr r="0" g="0" b="0"/>
            </a:effectRef>
            <a:fontRef idx="minor">
              <a:scrgbClr r="0" g="0" b="0"/>
            </a:fontRef>
          </p:style>
          <p:txBody>
            <a:bodyPr vert="horz" wrap="square" lIns="64769" tIns="64769" rIns="64769" bIns="64769" anchor="t" anchorCtr="0">
              <a:noAutofit/>
            </a:bodyPr>
            <a:lstStyle/>
            <a:p>
              <a:pPr lvl="0" algn="l" defTabSz="755650" latinLnBrk="1">
                <a:lnSpc>
                  <a:spcPct val="90000"/>
                </a:lnSpc>
                <a:spcBef>
                  <a:spcPct val="0"/>
                </a:spcBef>
                <a:spcAft>
                  <a:spcPct val="35000"/>
                </a:spcAft>
              </a:pPr>
              <a:r>
                <a:rPr lang="en-US" altLang="ko-KR" sz="1700"/>
                <a:t>1. </a:t>
              </a:r>
              <a:r>
                <a:rPr lang="ko-KR" altLang="en-US" sz="1700"/>
                <a:t>망자에 대한 예식 복원 </a:t>
              </a:r>
            </a:p>
            <a:p>
              <a:pPr lvl="0" algn="l" defTabSz="755650" latinLnBrk="1">
                <a:lnSpc>
                  <a:spcPct val="90000"/>
                </a:lnSpc>
                <a:spcBef>
                  <a:spcPct val="0"/>
                </a:spcBef>
                <a:spcAft>
                  <a:spcPct val="35000"/>
                </a:spcAft>
              </a:pPr>
              <a:r>
                <a:rPr lang="en-US" altLang="ko-KR" sz="1700"/>
                <a:t>2. </a:t>
              </a:r>
              <a:r>
                <a:rPr lang="ko-KR" altLang="en-US" sz="1700"/>
                <a:t>아타나시우스 신앙고백 서명 요구 </a:t>
              </a:r>
            </a:p>
          </p:txBody>
        </p:sp>
        <p:sp>
          <p:nvSpPr>
            <p:cNvPr id="9" name="직사각형 4"/>
            <p:cNvSpPr/>
            <p:nvPr/>
          </p:nvSpPr>
          <p:spPr>
            <a:xfrm>
              <a:off x="4729562" y="1887696"/>
              <a:ext cx="1903851" cy="2004694"/>
            </a:xfrm>
            <a:prstGeom prst="rect">
              <a:avLst/>
            </a:prstGeom>
            <a:noFill/>
            <a:ln>
              <a:noFill/>
            </a:ln>
            <a:effectLst/>
          </p:spPr>
          <p:style>
            <a:lnRef idx="0">
              <a:scrgbClr r="0" g="0" b="0"/>
            </a:lnRef>
            <a:fillRef idx="0">
              <a:scrgbClr r="0" g="0" b="0"/>
            </a:fillRef>
            <a:effectRef idx="0">
              <a:scrgbClr r="0" g="0" b="0"/>
            </a:effectRef>
            <a:fontRef idx="minor">
              <a:scrgbClr r="0" g="0" b="0"/>
            </a:fontRef>
          </p:style>
          <p:txBody>
            <a:bodyPr vert="horz" wrap="square" lIns="64769" tIns="64769" rIns="64769" bIns="64769" anchor="t" anchorCtr="0">
              <a:noAutofit/>
            </a:bodyPr>
            <a:lstStyle/>
            <a:p>
              <a:pPr lvl="0" algn="l" defTabSz="755650" latinLnBrk="1">
                <a:lnSpc>
                  <a:spcPct val="90000"/>
                </a:lnSpc>
                <a:spcBef>
                  <a:spcPct val="0"/>
                </a:spcBef>
                <a:spcAft>
                  <a:spcPct val="35000"/>
                </a:spcAft>
              </a:pPr>
              <a:r>
                <a:rPr lang="en-US" altLang="ko-KR" sz="1700"/>
                <a:t>1. </a:t>
              </a:r>
              <a:r>
                <a:rPr lang="ko-KR" altLang="en-US" sz="1700"/>
                <a:t>논쟁의 중심 </a:t>
              </a:r>
              <a:r>
                <a:rPr lang="en-US" altLang="ko-KR" sz="1700"/>
                <a:t>– </a:t>
              </a:r>
              <a:r>
                <a:rPr lang="ko-KR" altLang="en-US" sz="1700"/>
                <a:t>서명이 아닌 신앙고백은 하나님의 말씀 이상의 의미를 지니지 않는다</a:t>
              </a:r>
              <a:r>
                <a:rPr lang="en-US" altLang="ko-KR" sz="1700"/>
                <a:t>. </a:t>
              </a:r>
              <a:endParaRPr lang="ko-KR" altLang="en-US" sz="1700"/>
            </a:p>
          </p:txBody>
        </p:sp>
        <p:sp>
          <p:nvSpPr>
            <p:cNvPr id="10" name="오른쪽 화살표 5"/>
            <p:cNvSpPr/>
            <p:nvPr/>
          </p:nvSpPr>
          <p:spPr>
            <a:xfrm rot="16200000">
              <a:off x="731504" y="2022745"/>
              <a:ext cx="2577464" cy="732250"/>
            </a:xfrm>
            <a:prstGeom prst="rightArrow">
              <a:avLst>
                <a:gd name="adj1" fmla="val 49830"/>
                <a:gd name="adj2" fmla="val 6066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rgbClr r="0" g="0" b="0"/>
            </a:fontRef>
          </p:style>
          <p:txBody>
            <a:bodyPr vert="horz" wrap="square" lIns="49530" tIns="49530" rIns="49530" bIns="49530" anchor="ctr" anchorCtr="0">
              <a:noAutofit/>
            </a:bodyPr>
            <a:lstStyle/>
            <a:p>
              <a:pPr lvl="0" algn="r" defTabSz="577850" latinLnBrk="1">
                <a:lnSpc>
                  <a:spcPct val="90000"/>
                </a:lnSpc>
                <a:spcBef>
                  <a:spcPct val="0"/>
                </a:spcBef>
                <a:spcAft>
                  <a:spcPct val="35000"/>
                </a:spcAft>
              </a:pPr>
              <a:r>
                <a:rPr lang="ko-KR" altLang="en-US" sz="1300"/>
                <a:t>카롤리의 주장 </a:t>
              </a:r>
            </a:p>
          </p:txBody>
        </p:sp>
        <p:sp>
          <p:nvSpPr>
            <p:cNvPr id="11" name="오른쪽 화살표 6"/>
            <p:cNvSpPr/>
            <p:nvPr/>
          </p:nvSpPr>
          <p:spPr>
            <a:xfrm rot="5400000">
              <a:off x="5857257" y="3025092"/>
              <a:ext cx="2577464" cy="732250"/>
            </a:xfrm>
            <a:prstGeom prst="rightArrow">
              <a:avLst>
                <a:gd name="adj1" fmla="val 49830"/>
                <a:gd name="adj2" fmla="val 6066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rgbClr r="0" g="0" b="0"/>
            </a:fontRef>
          </p:style>
          <p:txBody>
            <a:bodyPr vert="horz" wrap="square" lIns="49530" tIns="49530" rIns="49530" bIns="49530" anchor="ctr" anchorCtr="0">
              <a:noAutofit/>
            </a:bodyPr>
            <a:lstStyle/>
            <a:p>
              <a:pPr lvl="0" algn="r" defTabSz="577850" latinLnBrk="1">
                <a:lnSpc>
                  <a:spcPct val="90000"/>
                </a:lnSpc>
                <a:spcBef>
                  <a:spcPct val="0"/>
                </a:spcBef>
                <a:spcAft>
                  <a:spcPct val="35000"/>
                </a:spcAft>
              </a:pPr>
              <a:r>
                <a:rPr lang="ko-KR" altLang="en-US" sz="1300"/>
                <a:t>칼빈의 주장 </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1536년 9월 4일 </a:t>
            </a:r>
          </a:p>
        </p:txBody>
      </p:sp>
      <p:sp>
        <p:nvSpPr>
          <p:cNvPr id="3" name="직사각형 2"/>
          <p:cNvSpPr>
            <a:spLocks noGrp="1"/>
          </p:cNvSpPr>
          <p:nvPr>
            <p:ph idx="1"/>
          </p:nvPr>
        </p:nvSpPr>
        <p:spPr/>
        <p:txBody>
          <a:bodyPr/>
          <a:lstStyle/>
          <a:p>
            <a:pPr>
              <a:buNone/>
            </a:pPr>
            <a:r>
              <a:rPr lang="ko-KR" altLang="en-US"/>
              <a:t>1. 새로운 예배 형식에 반대하는 자들 </a:t>
            </a:r>
          </a:p>
          <a:p>
            <a:pPr>
              <a:buNone/>
            </a:pPr>
            <a:r>
              <a:rPr lang="ko-KR" altLang="en-US"/>
              <a:t>"우리는 강요를 거부하고, 자유롭게 살기를 원한다." 곧이어 "우리에게 자유를 달라. 그러면 여러분을 위하여 싸우고 있는 것을 자유롭게 받아들이겠다." </a:t>
            </a:r>
          </a:p>
          <a:p>
            <a:pPr>
              <a:buNone/>
            </a:pPr>
            <a:endParaRPr lang="ko-KR" altLang="en-US"/>
          </a:p>
          <a:p>
            <a:pPr>
              <a:buNone/>
            </a:pPr>
            <a:r>
              <a:rPr lang="ko-KR" altLang="en-US"/>
              <a:t>2. (1) 새로운 신앙고백에 서약하는 것을 거부 </a:t>
            </a:r>
          </a:p>
          <a:p>
            <a:pPr>
              <a:buNone/>
            </a:pPr>
            <a:r>
              <a:rPr lang="ko-KR" altLang="en-US"/>
              <a:t>(2) 출교 도입에 반대 </a:t>
            </a:r>
          </a:p>
          <a:p>
            <a:pPr>
              <a:buNone/>
            </a:pPr>
            <a:endParaRPr lang="ko-KR" altLang="en-US"/>
          </a:p>
          <a:p>
            <a:pPr>
              <a:buNone/>
            </a:pPr>
            <a:r>
              <a:rPr lang="ko-KR" altLang="en-US"/>
              <a:t>3. 1537년 11월 25일 시의회 총회 - 파렐이 공격을 받게 됨 </a:t>
            </a:r>
          </a:p>
          <a:p>
            <a:pPr>
              <a:buNone/>
            </a:pPr>
            <a:endParaRPr lang="ko-KR" altLang="en-US"/>
          </a:p>
          <a:p>
            <a:pPr>
              <a:buNone/>
            </a:pPr>
            <a:r>
              <a:rPr lang="ko-KR" altLang="en-US"/>
              <a:t>  * 파렐의 신앙고백에 서약을 하게 되면 제네바 사람들은 거짓 서약을 하게 된다고 주장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1538년 심화되는 반대 </a:t>
            </a:r>
          </a:p>
        </p:txBody>
      </p:sp>
      <p:sp>
        <p:nvSpPr>
          <p:cNvPr id="3" name="직사각형 2"/>
          <p:cNvSpPr>
            <a:spLocks noGrp="1"/>
          </p:cNvSpPr>
          <p:nvPr>
            <p:ph idx="1"/>
          </p:nvPr>
        </p:nvSpPr>
        <p:spPr/>
        <p:txBody>
          <a:bodyPr/>
          <a:lstStyle/>
          <a:p>
            <a:pPr>
              <a:buNone/>
            </a:pPr>
            <a:r>
              <a:rPr lang="ko-KR" altLang="en-US"/>
              <a:t>1. 베른 시의 로잔회의 초청 </a:t>
            </a:r>
          </a:p>
          <a:p>
            <a:pPr>
              <a:buNone/>
            </a:pPr>
            <a:r>
              <a:rPr lang="ko-KR" altLang="en-US"/>
              <a:t>1) 베른 시와의 의식 통일화 요구 - 세례반을 교회 내부에 비치할 것, 성찬에서 무교병을 사용할 것, 4대 절기 (크리스마스, 예수의 할례일, 마리아의 수태고지, 예수의 승천일)를 도입할 것</a:t>
            </a:r>
          </a:p>
          <a:p>
            <a:pPr>
              <a:buNone/>
            </a:pPr>
            <a:r>
              <a:rPr lang="ko-KR" altLang="en-US"/>
              <a:t>2) 파렐과 칼빈은 이를 보류함으로써 갈등 유발 </a:t>
            </a:r>
          </a:p>
          <a:p>
            <a:pPr>
              <a:buNone/>
            </a:pPr>
            <a:endParaRPr lang="ko-KR" altLang="en-US"/>
          </a:p>
          <a:p>
            <a:pPr>
              <a:buNone/>
            </a:pPr>
            <a:r>
              <a:rPr lang="ko-KR" altLang="en-US"/>
              <a:t>2. 추방 </a:t>
            </a:r>
          </a:p>
          <a:p>
            <a:pPr>
              <a:buNone/>
            </a:pPr>
            <a:r>
              <a:rPr lang="ko-KR" altLang="en-US"/>
              <a:t>1) 시의회는 코랄이 제네바 시에서 설교하는 것을 금지, 이를 어길 경우 감옥에 투옥시키겠다고 경고 </a:t>
            </a:r>
          </a:p>
          <a:p>
            <a:pPr>
              <a:buNone/>
            </a:pPr>
            <a:r>
              <a:rPr lang="ko-KR" altLang="en-US"/>
              <a:t>2) 시의회는 새규정에 따라서 성찬식을 거행하기로 결정 - 파렐과 칼빈은 새 규정에 따라서 설교하거나 성찬식을 거행하는 일이 없을 것이라고 보고 </a:t>
            </a:r>
          </a:p>
          <a:p>
            <a:pPr>
              <a:buNone/>
            </a:pPr>
            <a:r>
              <a:rPr lang="ko-KR" altLang="en-US"/>
              <a:t>3) 코랄은 설교를 했다는 이유로 투옥 </a:t>
            </a:r>
          </a:p>
          <a:p>
            <a:pPr>
              <a:buNone/>
            </a:pPr>
            <a:endParaRPr lang="ko-KR" altLang="en-US"/>
          </a:p>
          <a:p>
            <a:pPr>
              <a:buNone/>
            </a:pPr>
            <a:endParaRPr lang="ko-KR"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제네바 1차 사역에 대한 평가 </a:t>
            </a:r>
          </a:p>
        </p:txBody>
      </p:sp>
      <p:sp>
        <p:nvSpPr>
          <p:cNvPr id="3" name="직사각형 2"/>
          <p:cNvSpPr>
            <a:spLocks noGrp="1"/>
          </p:cNvSpPr>
          <p:nvPr>
            <p:ph idx="1"/>
          </p:nvPr>
        </p:nvSpPr>
        <p:spPr/>
        <p:txBody>
          <a:bodyPr/>
          <a:lstStyle/>
          <a:p>
            <a:pPr>
              <a:buNone/>
            </a:pPr>
            <a:r>
              <a:rPr lang="ko-KR" altLang="en-US"/>
              <a:t>1. 친구 두 티에에게 보내는 편지 </a:t>
            </a:r>
          </a:p>
          <a:p>
            <a:pPr>
              <a:buNone/>
            </a:pPr>
            <a:endParaRPr lang="ko-KR" altLang="en-US"/>
          </a:p>
          <a:p>
            <a:pPr>
              <a:buNone/>
            </a:pPr>
            <a:r>
              <a:rPr lang="ko-KR" altLang="en-US"/>
              <a:t>"무엇보다 나를 해임시킨 곳에서 임무를 다시 시작하는 것이 나는 두렵네. 내가 살았던 곳에 대한 절망이 아직도 내게는 여전히 생생하게 남아 있다네" </a:t>
            </a:r>
          </a:p>
          <a:p>
            <a:pPr>
              <a:buNone/>
            </a:pPr>
            <a:endParaRPr lang="ko-KR" altLang="en-US"/>
          </a:p>
          <a:p>
            <a:pPr>
              <a:buNone/>
            </a:pPr>
            <a:r>
              <a:rPr lang="ko-KR" altLang="en-US"/>
              <a:t>2. 1540년에 쓴 편지 </a:t>
            </a:r>
          </a:p>
          <a:p>
            <a:pPr>
              <a:buNone/>
            </a:pPr>
            <a:r>
              <a:rPr lang="ko-KR" altLang="en-US"/>
              <a:t>"날마다 천 번 죽게 만드는 그 십자가를 짋어지는 것보다는 차라리 다른 방법으로 백 번 죽은 것이 더 낫다."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스트라스부르의 배경 </a:t>
            </a:r>
          </a:p>
        </p:txBody>
      </p:sp>
      <p:sp>
        <p:nvSpPr>
          <p:cNvPr id="3" name="직사각형 2"/>
          <p:cNvSpPr>
            <a:spLocks noGrp="1"/>
          </p:cNvSpPr>
          <p:nvPr>
            <p:ph idx="1"/>
          </p:nvPr>
        </p:nvSpPr>
        <p:spPr/>
        <p:txBody>
          <a:bodyPr/>
          <a:lstStyle/>
          <a:p>
            <a:pPr>
              <a:buNone/>
            </a:pPr>
            <a:r>
              <a:rPr lang="ko-KR" altLang="en-US"/>
              <a:t>1. 프랑스와 독일의 근접 지역으로 종교개혁의 교차점 </a:t>
            </a:r>
          </a:p>
          <a:p>
            <a:pPr>
              <a:buNone/>
            </a:pPr>
            <a:endParaRPr lang="ko-KR" altLang="en-US"/>
          </a:p>
          <a:p>
            <a:pPr>
              <a:buNone/>
            </a:pPr>
            <a:r>
              <a:rPr lang="ko-KR" altLang="en-US"/>
              <a:t>2. 종교개혁의 방향 </a:t>
            </a:r>
          </a:p>
          <a:p>
            <a:pPr>
              <a:buNone/>
            </a:pPr>
            <a:r>
              <a:rPr lang="ko-KR" altLang="en-US"/>
              <a:t>1) 츠빙글리의 영향 </a:t>
            </a:r>
          </a:p>
          <a:p>
            <a:pPr>
              <a:buNone/>
            </a:pPr>
            <a:r>
              <a:rPr lang="ko-KR" altLang="en-US"/>
              <a:t>볼프강 카피토 - 츠빙글리를 교회의 사도로 극찬, </a:t>
            </a:r>
          </a:p>
          <a:p>
            <a:pPr>
              <a:buNone/>
            </a:pPr>
            <a:r>
              <a:rPr lang="ko-KR" altLang="en-US"/>
              <a:t>부처도 이와 같은 표현을 하였다. 부처는 츠빙글리에게 교회 정책에 대한 평가를 요청 </a:t>
            </a:r>
          </a:p>
          <a:p>
            <a:pPr>
              <a:buNone/>
            </a:pPr>
            <a:r>
              <a:rPr lang="ko-KR" altLang="en-US"/>
              <a:t>1528년 베른의 츠빙글리적인 종교개혁 관철을 위해 기여 </a:t>
            </a:r>
          </a:p>
          <a:p>
            <a:pPr>
              <a:buNone/>
            </a:pPr>
            <a:r>
              <a:rPr lang="ko-KR" altLang="en-US"/>
              <a:t>1530년 스위스 칸톤들과 기독교시민권리 동맹을 체결 </a:t>
            </a:r>
          </a:p>
          <a:p>
            <a:pPr>
              <a:buNone/>
            </a:pPr>
            <a:r>
              <a:rPr lang="ko-KR" altLang="en-US"/>
              <a:t>2) 독일 종교개혁의 영향 </a:t>
            </a:r>
          </a:p>
          <a:p>
            <a:pPr>
              <a:buNone/>
            </a:pPr>
            <a:r>
              <a:rPr lang="ko-KR" altLang="en-US"/>
              <a:t>루터교회의 정치적 후원 아래 슈말칼텐 동맹에 가입 </a:t>
            </a:r>
          </a:p>
        </p:txBody>
      </p:sp>
    </p:spTree>
  </p:cSld>
  <p:clrMapOvr>
    <a:masterClrMapping/>
  </p:clrMapOvr>
</p:sld>
</file>

<file path=ppt/theme/theme1.xml><?xml version="1.0" encoding="utf-8"?>
<a:theme xmlns:a="http://schemas.openxmlformats.org/drawingml/2006/main" name="물방울">
  <a:themeElements>
    <a:clrScheme name="물방울">
      <a:dk1>
        <a:srgbClr val="333333"/>
      </a:dk1>
      <a:lt1>
        <a:srgbClr val="FFFFFF"/>
      </a:lt1>
      <a:dk2>
        <a:srgbClr val="24AA7E"/>
      </a:dk2>
      <a:lt2>
        <a:srgbClr val="B9D6DB"/>
      </a:lt2>
      <a:accent1>
        <a:srgbClr val="2E6774"/>
      </a:accent1>
      <a:accent2>
        <a:srgbClr val="00825A"/>
      </a:accent2>
      <a:accent3>
        <a:srgbClr val="31255D"/>
      </a:accent3>
      <a:accent4>
        <a:srgbClr val="49711E"/>
      </a:accent4>
      <a:accent5>
        <a:srgbClr val="92D050"/>
      </a:accent5>
      <a:accent6>
        <a:srgbClr val="F79646"/>
      </a:accent6>
      <a:hlink>
        <a:srgbClr val="0000FF"/>
      </a:hlink>
      <a:folHlink>
        <a:srgbClr val="800080"/>
      </a:folHlink>
    </a:clrScheme>
    <a:fontScheme name="물방울">
      <a:majorFont>
        <a:latin typeface="Tahoma"/>
        <a:ea typeface="한컴 윤고딕 240"/>
        <a:cs typeface=""/>
      </a:majorFont>
      <a:minorFont>
        <a:latin typeface="Arial"/>
        <a:ea typeface="한컴 윤고딕 230"/>
        <a:cs typeface=""/>
      </a:minorFont>
    </a:fontScheme>
    <a:fmtScheme name="물방울">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25400" cap="flat" cmpd="sng" algn="ctr">
          <a:solidFill>
            <a:schemeClr val="phClr">
              <a:shade val="95000"/>
              <a:satMod val="105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reflection blurRad="12700" stA="26000" endPos="28000" dist="38100" dir="5400000" sy="-100000" rotWithShape="0"/>
          </a:effectLst>
        </a:effectStyle>
        <a:effectStyle>
          <a:effectLst>
            <a:reflection blurRad="12700" stA="26000" endPos="28000" dist="38100" dir="5400000" sy="-100000" rotWithShape="0"/>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50000"/>
                <a:shade val="100000"/>
                <a:alpha val="100000"/>
                <a:hueMod val="600000"/>
                <a:satMod val="100000"/>
                <a:lumMod val="100000"/>
              </a:schemeClr>
            </a:gs>
            <a:gs pos="50000">
              <a:schemeClr val="phClr">
                <a:tint val="30000"/>
                <a:shade val="80000"/>
                <a:alpha val="100000"/>
                <a:hueMod val="100000"/>
                <a:satMod val="100000"/>
                <a:lumMod val="100000"/>
              </a:schemeClr>
            </a:gs>
            <a:gs pos="100000">
              <a:schemeClr val="phClr">
                <a:tint val="20000"/>
                <a:shade val="100000"/>
                <a:alpha val="100000"/>
                <a:satMod val="200000"/>
                <a:lumMod val="13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1004</Words>
  <Application>Microsoft Office PowerPoint</Application>
  <PresentationFormat>화면 슬라이드 쇼(4:3)</PresentationFormat>
  <Paragraphs>109</Paragraphs>
  <Slides>14</Slides>
  <Notes>0</Notes>
  <HiddenSlides>0</HiddenSlides>
  <MMClips>0</MMClips>
  <ScaleCrop>false</ScaleCrop>
  <HeadingPairs>
    <vt:vector size="4" baseType="variant">
      <vt:variant>
        <vt:lpstr>테마</vt:lpstr>
      </vt:variant>
      <vt:variant>
        <vt:i4>1</vt:i4>
      </vt:variant>
      <vt:variant>
        <vt:lpstr>슬라이드 제목</vt:lpstr>
      </vt:variant>
      <vt:variant>
        <vt:i4>14</vt:i4>
      </vt:variant>
    </vt:vector>
  </HeadingPairs>
  <TitlesOfParts>
    <vt:vector size="15" baseType="lpstr">
      <vt:lpstr>물방울</vt:lpstr>
      <vt:lpstr>칼빈의 생애 </vt:lpstr>
      <vt:lpstr>로잔 토론회 (1536년 10월 1-8일) </vt:lpstr>
      <vt:lpstr>&lt;제네바의 교회조직과 예배에 대한 항목&gt; 1537년 1월 6일</vt:lpstr>
      <vt:lpstr>칼빈의 가르침 </vt:lpstr>
      <vt:lpstr>카롤리와의 논쟁 </vt:lpstr>
      <vt:lpstr>1536년 9월 4일 </vt:lpstr>
      <vt:lpstr>1538년 심화되는 반대 </vt:lpstr>
      <vt:lpstr>제네바 1차 사역에 대한 평가 </vt:lpstr>
      <vt:lpstr>스트라스부르의 배경 </vt:lpstr>
      <vt:lpstr>부처의 영향 </vt:lpstr>
      <vt:lpstr>프랑스 피난민 목회 - 예배  </vt:lpstr>
      <vt:lpstr>칼빈의 목회 -스트라스부르크 </vt:lpstr>
      <vt:lpstr>문서 사역 </vt:lpstr>
      <vt:lpstr>1539년 사톨레토 추기경과의 논쟁 </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칼빈의 생애</dc:title>
  <dc:creator>Shinhye</dc:creator>
  <cp:lastModifiedBy>김찬송</cp:lastModifiedBy>
  <cp:revision>17</cp:revision>
  <dcterms:created xsi:type="dcterms:W3CDTF">2015-03-31T12:50:08Z</dcterms:created>
  <dcterms:modified xsi:type="dcterms:W3CDTF">2016-05-18T05:31:01Z</dcterms:modified>
  <cp:contentStatus>화면 슬라이드 쇼(4:3)</cp:contentStatus>
</cp:coreProperties>
</file>